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322F6-49D5-48BE-AB47-E1AE59E9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93616"/>
            <a:ext cx="8825658" cy="3904923"/>
          </a:xfrm>
        </p:spPr>
        <p:txBody>
          <a:bodyPr/>
          <a:lstStyle/>
          <a:p>
            <a:pPr algn="ctr"/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Ik ben de Weg, </a:t>
            </a:r>
            <a:br>
              <a:rPr lang="nl-BE" dirty="0"/>
            </a:br>
            <a:r>
              <a:rPr lang="nl-BE" dirty="0"/>
              <a:t>de Waarheid en het Leven.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24A913-4358-4B81-B586-BE5442DAF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98539"/>
            <a:ext cx="8825658" cy="1547920"/>
          </a:xfrm>
        </p:spPr>
        <p:txBody>
          <a:bodyPr>
            <a:noAutofit/>
          </a:bodyPr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  <a:p>
            <a:pPr algn="ctr"/>
            <a:r>
              <a:rPr lang="nl-BE" sz="4000" dirty="0">
                <a:solidFill>
                  <a:schemeClr val="tx1"/>
                </a:solidFill>
              </a:rPr>
              <a:t>Christen en religieuze zijn </a:t>
            </a:r>
            <a:br>
              <a:rPr lang="nl-BE" sz="4000" dirty="0">
                <a:solidFill>
                  <a:schemeClr val="tx1"/>
                </a:solidFill>
              </a:rPr>
            </a:br>
            <a:r>
              <a:rPr lang="nl-BE" sz="4000" dirty="0">
                <a:solidFill>
                  <a:schemeClr val="tx1"/>
                </a:solidFill>
              </a:rPr>
              <a:t>in deze tijd</a:t>
            </a:r>
          </a:p>
        </p:txBody>
      </p:sp>
    </p:spTree>
    <p:extLst>
      <p:ext uri="{BB962C8B-B14F-4D97-AF65-F5344CB8AC3E}">
        <p14:creationId xmlns:p14="http://schemas.microsoft.com/office/powerpoint/2010/main" val="45019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8DA70B-AF3A-4C5E-83FD-3E92421B7C8E}"/>
              </a:ext>
            </a:extLst>
          </p:cNvPr>
          <p:cNvSpPr txBox="1"/>
          <p:nvPr/>
        </p:nvSpPr>
        <p:spPr>
          <a:xfrm>
            <a:off x="956345" y="243281"/>
            <a:ext cx="106372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Je gaat Hem achterna</a:t>
            </a:r>
          </a:p>
          <a:p>
            <a:r>
              <a:rPr lang="nl-BE" sz="4000" dirty="0"/>
              <a:t>en ziet de mensen allerwegen.</a:t>
            </a:r>
          </a:p>
          <a:p>
            <a:r>
              <a:rPr lang="nl-BE" sz="4000" dirty="0"/>
              <a:t>Soms is Hij één van hen,</a:t>
            </a:r>
          </a:p>
          <a:p>
            <a:r>
              <a:rPr lang="nl-BE" sz="4000" dirty="0"/>
              <a:t>gewoon een man, een vrouw, een kind,</a:t>
            </a:r>
          </a:p>
          <a:p>
            <a:r>
              <a:rPr lang="nl-BE" sz="4000" dirty="0"/>
              <a:t>alleen maar ergens onderweg.</a:t>
            </a:r>
          </a:p>
          <a:p>
            <a:r>
              <a:rPr lang="nl-BE" sz="4000" dirty="0"/>
              <a:t>Of Hij staat kwetsbaar aan de kant,</a:t>
            </a:r>
          </a:p>
          <a:p>
            <a:r>
              <a:rPr lang="nl-BE" sz="4000" dirty="0"/>
              <a:t>met in zijn blik een vraag,</a:t>
            </a:r>
          </a:p>
          <a:p>
            <a:r>
              <a:rPr lang="nl-BE" sz="4000" dirty="0"/>
              <a:t>een oogopslag van hoop,</a:t>
            </a:r>
          </a:p>
          <a:p>
            <a:r>
              <a:rPr lang="nl-BE" sz="4000" dirty="0"/>
              <a:t>misschien een toegestoken hand</a:t>
            </a:r>
          </a:p>
          <a:p>
            <a:r>
              <a:rPr lang="nl-BE" sz="4000" dirty="0"/>
              <a:t>of een vermoeide schouder.</a:t>
            </a:r>
          </a:p>
        </p:txBody>
      </p:sp>
    </p:spTree>
    <p:extLst>
      <p:ext uri="{BB962C8B-B14F-4D97-AF65-F5344CB8AC3E}">
        <p14:creationId xmlns:p14="http://schemas.microsoft.com/office/powerpoint/2010/main" val="226025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6F39FC-639A-468D-A91A-44583374C230}"/>
              </a:ext>
            </a:extLst>
          </p:cNvPr>
          <p:cNvSpPr txBox="1"/>
          <p:nvPr/>
        </p:nvSpPr>
        <p:spPr>
          <a:xfrm>
            <a:off x="788565" y="305068"/>
            <a:ext cx="108972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Je gaat Hem achterna</a:t>
            </a:r>
          </a:p>
          <a:p>
            <a:r>
              <a:rPr lang="nl-BE" sz="4000" dirty="0"/>
              <a:t>en zoekt zijn stem tussen de velen.</a:t>
            </a:r>
          </a:p>
          <a:p>
            <a:r>
              <a:rPr lang="nl-BE" sz="4000" dirty="0"/>
              <a:t>Soms doet het pijn</a:t>
            </a:r>
          </a:p>
          <a:p>
            <a:r>
              <a:rPr lang="nl-BE" sz="4000" dirty="0"/>
              <a:t>hoezeer de stilte zwijgen kan,</a:t>
            </a:r>
          </a:p>
          <a:p>
            <a:r>
              <a:rPr lang="nl-BE" sz="4000" dirty="0"/>
              <a:t>terwijl de stenen moesten spreken.</a:t>
            </a:r>
          </a:p>
          <a:p>
            <a:r>
              <a:rPr lang="nl-BE" sz="4000" dirty="0"/>
              <a:t>Maar toch is Hij nooit ver vandaan,</a:t>
            </a:r>
          </a:p>
          <a:p>
            <a:r>
              <a:rPr lang="nl-BE" sz="4000" dirty="0"/>
              <a:t>soms achter je, soms naast je.</a:t>
            </a:r>
          </a:p>
          <a:p>
            <a:r>
              <a:rPr lang="nl-BE" sz="4000" dirty="0"/>
              <a:t>Dan legt Hij over jou zijn kracht.</a:t>
            </a:r>
          </a:p>
          <a:p>
            <a:r>
              <a:rPr lang="nl-BE" sz="4000" dirty="0"/>
              <a:t>Zijn woord dat zich weer laat verstaan.</a:t>
            </a:r>
          </a:p>
          <a:p>
            <a:r>
              <a:rPr lang="nl-BE" sz="4000" dirty="0"/>
              <a:t>De warmte van zijn adem.</a:t>
            </a:r>
          </a:p>
        </p:txBody>
      </p:sp>
    </p:spTree>
    <p:extLst>
      <p:ext uri="{BB962C8B-B14F-4D97-AF65-F5344CB8AC3E}">
        <p14:creationId xmlns:p14="http://schemas.microsoft.com/office/powerpoint/2010/main" val="303304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B9972BB-24C4-4F94-9729-077ADAB0F44D}"/>
              </a:ext>
            </a:extLst>
          </p:cNvPr>
          <p:cNvSpPr txBox="1"/>
          <p:nvPr/>
        </p:nvSpPr>
        <p:spPr>
          <a:xfrm>
            <a:off x="794158" y="402672"/>
            <a:ext cx="10603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Je gaat Hem achterna.</a:t>
            </a:r>
          </a:p>
          <a:p>
            <a:r>
              <a:rPr lang="nl-BE" sz="4000" dirty="0"/>
              <a:t>En wordt de mens die Hij geroepen heeft,</a:t>
            </a:r>
          </a:p>
          <a:p>
            <a:r>
              <a:rPr lang="nl-BE" sz="4000" dirty="0"/>
              <a:t>om onverdeeld voor anderen</a:t>
            </a:r>
          </a:p>
          <a:p>
            <a:r>
              <a:rPr lang="nl-BE" sz="4000" dirty="0"/>
              <a:t>veelvoud te kunnen zijn,</a:t>
            </a:r>
          </a:p>
          <a:p>
            <a:r>
              <a:rPr lang="nl-BE" sz="4000" dirty="0"/>
              <a:t>vijf broden en twee vissen.</a:t>
            </a:r>
          </a:p>
          <a:p>
            <a:r>
              <a:rPr lang="nl-BE" sz="4000" dirty="0"/>
              <a:t>Jouw naam heeft Hij genoemd,</a:t>
            </a:r>
          </a:p>
          <a:p>
            <a:r>
              <a:rPr lang="nl-BE" sz="4000" dirty="0"/>
              <a:t>om in de vloed te staan van lief en leed.</a:t>
            </a:r>
          </a:p>
          <a:p>
            <a:r>
              <a:rPr lang="nl-BE" sz="4000" dirty="0"/>
              <a:t>En namens Hem te worden:</a:t>
            </a:r>
          </a:p>
          <a:p>
            <a:r>
              <a:rPr lang="nl-BE" sz="4000" dirty="0"/>
              <a:t>altijd-iemand-anders-tochtgenoot.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8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5ACF820-9302-45C2-BD64-E9E75276A35E}"/>
              </a:ext>
            </a:extLst>
          </p:cNvPr>
          <p:cNvSpPr txBox="1"/>
          <p:nvPr/>
        </p:nvSpPr>
        <p:spPr>
          <a:xfrm>
            <a:off x="914399" y="811763"/>
            <a:ext cx="107675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Je gaat Hem achterna.</a:t>
            </a:r>
          </a:p>
          <a:p>
            <a:r>
              <a:rPr lang="nl-BE" sz="4000" dirty="0"/>
              <a:t>En vraagt de zegen van zijn handen</a:t>
            </a:r>
          </a:p>
          <a:p>
            <a:r>
              <a:rPr lang="nl-BE" sz="4000" dirty="0"/>
              <a:t>om lief te hebben, los te laten,</a:t>
            </a:r>
          </a:p>
          <a:p>
            <a:r>
              <a:rPr lang="nl-BE" sz="4000" dirty="0"/>
              <a:t>telkens weer te herbeginnen.</a:t>
            </a:r>
          </a:p>
          <a:p>
            <a:r>
              <a:rPr lang="nl-BE" sz="4000" dirty="0"/>
              <a:t>Dat Hij je wegen toont,</a:t>
            </a:r>
          </a:p>
          <a:p>
            <a:r>
              <a:rPr lang="nl-BE" sz="4000" dirty="0"/>
              <a:t>zijn schaduw bieden zal en je tot mantel is.</a:t>
            </a:r>
          </a:p>
          <a:p>
            <a:r>
              <a:rPr lang="nl-BE" sz="4000" dirty="0"/>
              <a:t>Dat Hij je aan mag raken</a:t>
            </a:r>
          </a:p>
          <a:p>
            <a:r>
              <a:rPr lang="nl-BE" sz="4000" dirty="0"/>
              <a:t>en ten diepste zal beminnen.</a:t>
            </a:r>
          </a:p>
          <a:p>
            <a:endParaRPr lang="nl-BE" sz="1200" dirty="0"/>
          </a:p>
          <a:p>
            <a:r>
              <a:rPr lang="nl-BE" sz="4000" dirty="0"/>
              <a:t>																</a:t>
            </a:r>
            <a:r>
              <a:rPr lang="nl-BE" sz="3200" dirty="0"/>
              <a:t>Kris </a:t>
            </a:r>
            <a:r>
              <a:rPr lang="nl-BE" sz="3200" dirty="0" err="1"/>
              <a:t>Gelaude</a:t>
            </a:r>
            <a:endParaRPr lang="nl-BE" sz="3200" dirty="0"/>
          </a:p>
          <a:p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4273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D981DD-BA91-4925-BE81-CEADF229E7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9" y="326571"/>
            <a:ext cx="8294914" cy="5887617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6794D1D-0A6E-421F-892A-428321C1CC5E}"/>
              </a:ext>
            </a:extLst>
          </p:cNvPr>
          <p:cNvSpPr txBox="1"/>
          <p:nvPr/>
        </p:nvSpPr>
        <p:spPr>
          <a:xfrm>
            <a:off x="3388373" y="755779"/>
            <a:ext cx="42226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3">
                    <a:lumMod val="75000"/>
                  </a:schemeClr>
                </a:solidFill>
              </a:rPr>
              <a:t>Hem gaan we achterna</a:t>
            </a:r>
          </a:p>
          <a:p>
            <a:r>
              <a:rPr lang="nl-BE" sz="2400" dirty="0">
                <a:solidFill>
                  <a:schemeClr val="accent3">
                    <a:lumMod val="75000"/>
                  </a:schemeClr>
                </a:solidFill>
              </a:rPr>
              <a:t>die zegt: Ik ben de Weg, …</a:t>
            </a:r>
          </a:p>
          <a:p>
            <a:r>
              <a:rPr lang="nl-BE" sz="2400" dirty="0">
                <a:solidFill>
                  <a:schemeClr val="accent3">
                    <a:lumMod val="75000"/>
                  </a:schemeClr>
                </a:solidFill>
              </a:rPr>
              <a:t>als christen</a:t>
            </a:r>
          </a:p>
          <a:p>
            <a:r>
              <a:rPr lang="nl-BE" sz="2400" dirty="0">
                <a:solidFill>
                  <a:schemeClr val="accent3">
                    <a:lumMod val="75000"/>
                  </a:schemeClr>
                </a:solidFill>
              </a:rPr>
              <a:t>als religieuze</a:t>
            </a:r>
          </a:p>
          <a:p>
            <a:r>
              <a:rPr lang="nl-BE" sz="2400" b="1" dirty="0">
                <a:solidFill>
                  <a:schemeClr val="accent3">
                    <a:lumMod val="75000"/>
                  </a:schemeClr>
                </a:solidFill>
              </a:rPr>
              <a:t>in deze tijd.</a:t>
            </a:r>
          </a:p>
        </p:txBody>
      </p:sp>
    </p:spTree>
    <p:extLst>
      <p:ext uri="{BB962C8B-B14F-4D97-AF65-F5344CB8AC3E}">
        <p14:creationId xmlns:p14="http://schemas.microsoft.com/office/powerpoint/2010/main" val="249974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1066</TotalTime>
  <Words>297</Words>
  <Application>Microsoft Office PowerPoint</Application>
  <PresentationFormat>Breedbeeld</PresentationFormat>
  <Paragraphs>47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  Ik ben de Weg,  de Waarheid en het Leven.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ben de Weg,  de Waarheid en het Leven.</dc:title>
  <dc:creator>Mieke Kerckhof</dc:creator>
  <cp:lastModifiedBy>Mieke Kerckhof</cp:lastModifiedBy>
  <cp:revision>4</cp:revision>
  <dcterms:created xsi:type="dcterms:W3CDTF">2024-09-23T13:48:15Z</dcterms:created>
  <dcterms:modified xsi:type="dcterms:W3CDTF">2024-09-24T07:34:35Z</dcterms:modified>
</cp:coreProperties>
</file>