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9" r:id="rId21"/>
    <p:sldId id="280" r:id="rId22"/>
    <p:sldId id="281" r:id="rId23"/>
    <p:sldId id="282" r:id="rId24"/>
    <p:sldId id="284" r:id="rId25"/>
    <p:sldId id="285" r:id="rId26"/>
    <p:sldId id="286" r:id="rId27"/>
    <p:sldId id="287" r:id="rId28"/>
    <p:sldId id="289" r:id="rId29"/>
    <p:sldId id="29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B81ED-64B3-4E08-AA53-57EBC2715E7F}" type="datetimeFigureOut">
              <a:rPr lang="nl-BE" smtClean="0"/>
              <a:t>1/10/2026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A0DF-0E94-4226-8A7D-2C76EC2CA2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1196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FA0DF-0E94-4226-8A7D-2C76EC2CA29B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14792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inematic_warm_autumn_themed_graphic_po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201168"/>
            <a:ext cx="11731752" cy="16459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8600" y="6629400"/>
            <a:ext cx="11731752" cy="16459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8600" y="201168"/>
            <a:ext cx="16459" cy="644652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946636" y="201168"/>
            <a:ext cx="16459" cy="644652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475488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>
                <a:latin typeface="Palatino Linotype"/>
              </a:rPr>
              <a:t>Uitnodiging tot gebed (Psalm 134)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778939"/>
            <a:ext cx="10287000" cy="30623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Allen die Hem </a:t>
            </a:r>
            <a:r>
              <a:rPr sz="2400" dirty="0" err="1">
                <a:latin typeface="Palatino Linotype"/>
              </a:rPr>
              <a:t>dienen</a:t>
            </a:r>
            <a:r>
              <a:rPr sz="2400" dirty="0">
                <a:latin typeface="Palatino Linotype"/>
              </a:rPr>
              <a:t>, </a:t>
            </a:r>
            <a:r>
              <a:rPr sz="2400" dirty="0" err="1">
                <a:latin typeface="Palatino Linotype"/>
              </a:rPr>
              <a:t>kom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loof</a:t>
            </a:r>
            <a:r>
              <a:rPr sz="2400" dirty="0">
                <a:latin typeface="Palatino Linotype"/>
              </a:rPr>
              <a:t> de Heer.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Allen die in huis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, </a:t>
            </a:r>
            <a:r>
              <a:rPr sz="2400" dirty="0" err="1">
                <a:latin typeface="Palatino Linotype"/>
              </a:rPr>
              <a:t>strek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uw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handen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uit</a:t>
            </a:r>
            <a:r>
              <a:rPr sz="2400" dirty="0">
                <a:latin typeface="Palatino Linotype"/>
              </a:rPr>
              <a:t> tot Hem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als</a:t>
            </a:r>
            <a:r>
              <a:rPr sz="2400" dirty="0">
                <a:latin typeface="Palatino Linotype"/>
              </a:rPr>
              <a:t> het </a:t>
            </a:r>
            <a:r>
              <a:rPr sz="2400" dirty="0" err="1">
                <a:latin typeface="Palatino Linotype"/>
              </a:rPr>
              <a:t>donker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wordt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Vraag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dat</a:t>
            </a:r>
            <a:r>
              <a:rPr sz="2400" dirty="0">
                <a:latin typeface="Palatino Linotype"/>
              </a:rPr>
              <a:t> Hij </a:t>
            </a:r>
            <a:r>
              <a:rPr sz="2400" dirty="0" err="1">
                <a:latin typeface="Palatino Linotype"/>
              </a:rPr>
              <a:t>ons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helpt</a:t>
            </a:r>
            <a:r>
              <a:rPr sz="2400" dirty="0">
                <a:latin typeface="Palatino Linotype"/>
              </a:rPr>
              <a:t>. Loof Hem, </a:t>
            </a:r>
            <a:r>
              <a:rPr sz="2400" dirty="0" err="1">
                <a:latin typeface="Palatino Linotype"/>
              </a:rPr>
              <a:t>vraag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zegen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Hij die heel de </a:t>
            </a:r>
            <a:r>
              <a:rPr sz="2400" dirty="0" err="1">
                <a:latin typeface="Palatino Linotype"/>
              </a:rPr>
              <a:t>wereld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schiep</a:t>
            </a:r>
            <a:r>
              <a:rPr sz="2400" dirty="0">
                <a:latin typeface="Palatino Linotype"/>
              </a:rPr>
              <a:t>, heel de </a:t>
            </a:r>
            <a:r>
              <a:rPr sz="2400" dirty="0" err="1">
                <a:latin typeface="Palatino Linotype"/>
              </a:rPr>
              <a:t>hemel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de </a:t>
            </a:r>
            <a:r>
              <a:rPr sz="2400" dirty="0" err="1">
                <a:latin typeface="Palatino Linotype"/>
              </a:rPr>
              <a:t>aarde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moge</a:t>
            </a:r>
            <a:r>
              <a:rPr sz="2400" dirty="0">
                <a:latin typeface="Palatino Linotype"/>
              </a:rPr>
              <a:t> u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zegen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geven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vanuit</a:t>
            </a:r>
            <a:r>
              <a:rPr sz="2400" dirty="0">
                <a:latin typeface="Palatino Linotype"/>
              </a:rPr>
              <a:t> Sion, </a:t>
            </a:r>
            <a:r>
              <a:rPr sz="2400" dirty="0" err="1">
                <a:latin typeface="Palatino Linotype"/>
              </a:rPr>
              <a:t>waar</a:t>
            </a:r>
            <a:r>
              <a:rPr sz="2400" dirty="0">
                <a:latin typeface="Palatino Linotype"/>
              </a:rPr>
              <a:t> Hij </a:t>
            </a:r>
            <a:r>
              <a:rPr sz="2400" dirty="0" err="1">
                <a:latin typeface="Palatino Linotype"/>
              </a:rPr>
              <a:t>woont</a:t>
            </a:r>
            <a:r>
              <a:rPr sz="2400" dirty="0">
                <a:latin typeface="Palatino Linotype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475488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>
                <a:latin typeface="Palatino Linotype"/>
              </a:rPr>
              <a:t>Lied – Maria, poort van Gods genade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1415848"/>
            <a:ext cx="10287000" cy="46115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Maria, </a:t>
            </a:r>
            <a:r>
              <a:rPr sz="2400" dirty="0" err="1">
                <a:latin typeface="Palatino Linotype"/>
              </a:rPr>
              <a:t>poort</a:t>
            </a:r>
            <a:r>
              <a:rPr sz="2400" dirty="0">
                <a:latin typeface="Palatino Linotype"/>
              </a:rPr>
              <a:t> van Gods </a:t>
            </a:r>
            <a:r>
              <a:rPr sz="2400" dirty="0" err="1">
                <a:latin typeface="Palatino Linotype"/>
              </a:rPr>
              <a:t>genade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Gij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hebt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gedragen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gevoed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die </a:t>
            </a:r>
            <a:r>
              <a:rPr sz="2400" dirty="0" err="1">
                <a:latin typeface="Palatino Linotype"/>
              </a:rPr>
              <a:t>hemel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aarde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niet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omvatten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Gij</a:t>
            </a:r>
            <a:r>
              <a:rPr sz="2400" dirty="0">
                <a:latin typeface="Palatino Linotype"/>
              </a:rPr>
              <a:t>, </a:t>
            </a:r>
            <a:r>
              <a:rPr sz="2400" dirty="0" err="1">
                <a:latin typeface="Palatino Linotype"/>
              </a:rPr>
              <a:t>dienstmaagd</a:t>
            </a:r>
            <a:r>
              <a:rPr sz="2400" dirty="0">
                <a:latin typeface="Palatino Linotype"/>
              </a:rPr>
              <a:t> des Heren, wees </a:t>
            </a:r>
            <a:r>
              <a:rPr sz="2400" dirty="0" err="1">
                <a:latin typeface="Palatino Linotype"/>
              </a:rPr>
              <a:t>gegroet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Leer </a:t>
            </a:r>
            <a:r>
              <a:rPr sz="2400" dirty="0" err="1">
                <a:latin typeface="Palatino Linotype"/>
              </a:rPr>
              <a:t>ons</a:t>
            </a:r>
            <a:r>
              <a:rPr sz="2400" dirty="0">
                <a:latin typeface="Palatino Linotype"/>
              </a:rPr>
              <a:t> in </a:t>
            </a:r>
            <a:r>
              <a:rPr sz="2400" dirty="0" err="1">
                <a:latin typeface="Palatino Linotype"/>
              </a:rPr>
              <a:t>deemoed</a:t>
            </a:r>
            <a:r>
              <a:rPr sz="2400" dirty="0">
                <a:latin typeface="Palatino Linotype"/>
              </a:rPr>
              <a:t> met U waken,</a:t>
            </a: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in </a:t>
            </a:r>
            <a:r>
              <a:rPr sz="2400" dirty="0" err="1">
                <a:latin typeface="Palatino Linotype"/>
              </a:rPr>
              <a:t>aandacht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bij</a:t>
            </a:r>
            <a:r>
              <a:rPr sz="2400" dirty="0">
                <a:latin typeface="Palatino Linotype"/>
              </a:rPr>
              <a:t> Gods </a:t>
            </a:r>
            <a:r>
              <a:rPr sz="2400" dirty="0" err="1">
                <a:latin typeface="Palatino Linotype"/>
              </a:rPr>
              <a:t>heilig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woord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dat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wij</a:t>
            </a:r>
            <a:r>
              <a:rPr sz="2400" dirty="0">
                <a:latin typeface="Palatino Linotype"/>
              </a:rPr>
              <a:t> het </a:t>
            </a:r>
            <a:r>
              <a:rPr sz="2400" dirty="0" err="1">
                <a:latin typeface="Palatino Linotype"/>
              </a:rPr>
              <a:t>aanhoren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bewaren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O </a:t>
            </a:r>
            <a:r>
              <a:rPr sz="2400" dirty="0" err="1">
                <a:latin typeface="Palatino Linotype"/>
              </a:rPr>
              <a:t>Zetel</a:t>
            </a:r>
            <a:r>
              <a:rPr sz="2400" dirty="0">
                <a:latin typeface="Palatino Linotype"/>
              </a:rPr>
              <a:t> der </a:t>
            </a:r>
            <a:r>
              <a:rPr sz="2400" dirty="0" err="1">
                <a:latin typeface="Palatino Linotype"/>
              </a:rPr>
              <a:t>Wijsheid</a:t>
            </a:r>
            <a:r>
              <a:rPr sz="2400" dirty="0">
                <a:latin typeface="Palatino Linotype"/>
              </a:rPr>
              <a:t>, </a:t>
            </a:r>
            <a:r>
              <a:rPr sz="2400" dirty="0" err="1">
                <a:latin typeface="Palatino Linotype"/>
              </a:rPr>
              <a:t>zoals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Gij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endParaRPr dirty="0">
              <a:latin typeface="Palatino Linotype"/>
            </a:endParaRPr>
          </a:p>
          <a:p>
            <a:pPr algn="ctr">
              <a:spcAft>
                <a:spcPts val="500"/>
              </a:spcAft>
              <a:defRPr sz="1800">
                <a:solidFill>
                  <a:srgbClr val="463429"/>
                </a:solidFill>
                <a:latin typeface="Aptos"/>
              </a:defRPr>
            </a:pPr>
            <a:endParaRPr dirty="0">
              <a:latin typeface="Palatino Linotyp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475488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>
                <a:latin typeface="Palatino Linotype"/>
              </a:rPr>
              <a:t>Lied – Maria, poort van Gods genade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2980" y="1485230"/>
            <a:ext cx="10287000" cy="39292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Gegroet, Gij Moeder van genade,</a:t>
            </a: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U prijzen alle volken groot.</a:t>
            </a: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Gezegend zijt Gij onder de vrouwen.</a:t>
            </a: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Gezegend die Gods woord hebt gelooft.</a:t>
            </a: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O Vrouw, in </a:t>
            </a:r>
            <a:r>
              <a:rPr sz="2400" dirty="0" err="1">
                <a:latin typeface="Palatino Linotype"/>
              </a:rPr>
              <a:t>glorie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opgenomen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beeld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belofte</a:t>
            </a:r>
            <a:r>
              <a:rPr sz="2400" dirty="0">
                <a:latin typeface="Palatino Linotype"/>
              </a:rPr>
              <a:t> van </a:t>
            </a:r>
            <a:r>
              <a:rPr sz="2400" dirty="0" err="1">
                <a:latin typeface="Palatino Linotype"/>
              </a:rPr>
              <a:t>ons</a:t>
            </a:r>
            <a:r>
              <a:rPr sz="2400" dirty="0">
                <a:latin typeface="Palatino Linotype"/>
              </a:rPr>
              <a:t> heil,</a:t>
            </a: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Gezegende</a:t>
            </a:r>
            <a:r>
              <a:rPr sz="2400" dirty="0">
                <a:latin typeface="Palatino Linotype"/>
              </a:rPr>
              <a:t>, bid </a:t>
            </a:r>
            <a:r>
              <a:rPr sz="2400" dirty="0" err="1">
                <a:latin typeface="Palatino Linotype"/>
              </a:rPr>
              <a:t>opdat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groeien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in Christus de Heer tot </a:t>
            </a:r>
            <a:r>
              <a:rPr sz="2400" dirty="0" err="1">
                <a:latin typeface="Palatino Linotype"/>
              </a:rPr>
              <a:t>volkomenheid</a:t>
            </a:r>
            <a:r>
              <a:rPr sz="2400" dirty="0">
                <a:latin typeface="Palatino Linotype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0CE4954E-99F2-7936-8860-EB572F8C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1584537" y="378999"/>
            <a:ext cx="8702463" cy="5804475"/>
          </a:xfrm>
          <a:prstGeom prst="rect">
            <a:avLst/>
          </a:prstGeom>
          <a:gradFill>
            <a:gsLst>
              <a:gs pos="27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</p:pic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475488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Ter </a:t>
            </a:r>
            <a:r>
              <a:rPr dirty="0" err="1">
                <a:latin typeface="Palatino Linotype"/>
              </a:rPr>
              <a:t>bezinning</a:t>
            </a:r>
            <a:endParaRPr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1997058"/>
            <a:ext cx="10287000" cy="2813591"/>
          </a:xfrm>
          <a:prstGeom prst="rect">
            <a:avLst/>
          </a:prstGeom>
          <a:noFill/>
          <a:effectLst>
            <a:outerShdw blurRad="50800" dist="50800" dir="5400000" sx="99000" sy="99000" algn="ctr" rotWithShape="0">
              <a:srgbClr val="000000"/>
            </a:outerShdw>
          </a:effectLst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God </a:t>
            </a:r>
            <a:r>
              <a:rPr b="1" dirty="0" err="1">
                <a:latin typeface="Palatino Linotype"/>
              </a:rPr>
              <a:t>spreekt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ook</a:t>
            </a:r>
            <a:r>
              <a:rPr b="1" dirty="0">
                <a:latin typeface="Palatino Linotype"/>
              </a:rPr>
              <a:t> in de </a:t>
            </a:r>
            <a:r>
              <a:rPr b="1" dirty="0" err="1">
                <a:latin typeface="Palatino Linotype"/>
              </a:rPr>
              <a:t>stilte</a:t>
            </a:r>
            <a:r>
              <a:rPr b="1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in </a:t>
            </a:r>
            <a:r>
              <a:rPr b="1" dirty="0" err="1">
                <a:latin typeface="Palatino Linotype"/>
              </a:rPr>
              <a:t>mensen</a:t>
            </a:r>
            <a:r>
              <a:rPr b="1" dirty="0">
                <a:latin typeface="Palatino Linotype"/>
              </a:rPr>
              <a:t> die </a:t>
            </a:r>
            <a:r>
              <a:rPr b="1" dirty="0" err="1">
                <a:latin typeface="Palatino Linotype"/>
              </a:rPr>
              <a:t>ons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nabij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zijn</a:t>
            </a:r>
            <a:endParaRPr b="1" dirty="0">
              <a:latin typeface="Palatino Linotype"/>
            </a:endParaRP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 err="1">
                <a:latin typeface="Palatino Linotype"/>
              </a:rPr>
              <a:t>en</a:t>
            </a:r>
            <a:r>
              <a:rPr b="1" dirty="0">
                <a:latin typeface="Palatino Linotype"/>
              </a:rPr>
              <a:t> in </a:t>
            </a:r>
            <a:r>
              <a:rPr b="1" dirty="0" err="1">
                <a:latin typeface="Palatino Linotype"/>
              </a:rPr>
              <a:t>vertrouwen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dat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groeit</a:t>
            </a:r>
            <a:r>
              <a:rPr b="1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endParaRPr b="1" dirty="0">
              <a:latin typeface="Palatino Linotype"/>
            </a:endParaRP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Mogen </a:t>
            </a:r>
            <a:r>
              <a:rPr b="1" dirty="0" err="1">
                <a:latin typeface="Palatino Linotype"/>
              </a:rPr>
              <a:t>wij</a:t>
            </a:r>
            <a:r>
              <a:rPr b="1" dirty="0">
                <a:latin typeface="Palatino Linotype"/>
              </a:rPr>
              <a:t>, </a:t>
            </a:r>
            <a:r>
              <a:rPr b="1" dirty="0" err="1">
                <a:latin typeface="Palatino Linotype"/>
              </a:rPr>
              <a:t>zoals</a:t>
            </a:r>
            <a:r>
              <a:rPr b="1" dirty="0">
                <a:latin typeface="Palatino Linotype"/>
              </a:rPr>
              <a:t> Maria,</a:t>
            </a: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 err="1">
                <a:latin typeface="Palatino Linotype"/>
              </a:rPr>
              <a:t>ons</a:t>
            </a:r>
            <a:r>
              <a:rPr b="1" dirty="0">
                <a:latin typeface="Palatino Linotype"/>
              </a:rPr>
              <a:t> hart </a:t>
            </a:r>
            <a:r>
              <a:rPr b="1" dirty="0" err="1">
                <a:latin typeface="Palatino Linotype"/>
              </a:rPr>
              <a:t>openen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voor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zijn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aanwezigheid</a:t>
            </a:r>
            <a:r>
              <a:rPr b="1" dirty="0">
                <a:latin typeface="Palatino Linotype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B5EEDA6F-C477-222F-867E-9D665FFC8C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809"/>
          <a:stretch>
            <a:fillRect/>
          </a:stretch>
        </p:blipFill>
        <p:spPr>
          <a:xfrm>
            <a:off x="-12001" y="2207623"/>
            <a:ext cx="12185522" cy="220762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52472" y="694605"/>
            <a:ext cx="188705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Ant</a:t>
            </a:r>
            <a:r>
              <a:rPr lang="nl-NL" dirty="0" err="1">
                <a:latin typeface="Palatino Linotype"/>
              </a:rPr>
              <a:t>ifoon</a:t>
            </a:r>
            <a:r>
              <a:rPr dirty="0">
                <a:latin typeface="Palatino Linotype"/>
              </a:rPr>
              <a:t>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51610" y="2742025"/>
            <a:ext cx="10287000" cy="92589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5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De </a:t>
            </a:r>
            <a:r>
              <a:rPr b="1" dirty="0" err="1">
                <a:latin typeface="Palatino Linotype"/>
              </a:rPr>
              <a:t>engel</a:t>
            </a:r>
            <a:r>
              <a:rPr b="1" dirty="0">
                <a:latin typeface="Palatino Linotype"/>
              </a:rPr>
              <a:t> Gabriël </a:t>
            </a:r>
            <a:r>
              <a:rPr b="1" dirty="0" err="1">
                <a:latin typeface="Palatino Linotype"/>
              </a:rPr>
              <a:t>heeft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aan</a:t>
            </a:r>
            <a:r>
              <a:rPr b="1" dirty="0">
                <a:latin typeface="Palatino Linotype"/>
              </a:rPr>
              <a:t> Maria </a:t>
            </a:r>
            <a:r>
              <a:rPr b="1" dirty="0" err="1">
                <a:latin typeface="Palatino Linotype"/>
              </a:rPr>
              <a:t>geboodschapt</a:t>
            </a:r>
            <a:r>
              <a:rPr b="1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500">
                <a:solidFill>
                  <a:srgbClr val="463429"/>
                </a:solidFill>
                <a:latin typeface="Aptos"/>
              </a:defRPr>
            </a:pPr>
            <a:r>
              <a:rPr b="1" dirty="0" err="1">
                <a:latin typeface="Palatino Linotype"/>
              </a:rPr>
              <a:t>en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zij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heeft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ontvangen</a:t>
            </a:r>
            <a:r>
              <a:rPr b="1" dirty="0">
                <a:latin typeface="Palatino Linotype"/>
              </a:rPr>
              <a:t> van de </a:t>
            </a:r>
            <a:r>
              <a:rPr b="1" dirty="0" err="1">
                <a:latin typeface="Palatino Linotype"/>
              </a:rPr>
              <a:t>heilige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Geest</a:t>
            </a:r>
            <a:r>
              <a:rPr b="1" dirty="0">
                <a:latin typeface="Palatino Linotype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034784" y="368540"/>
            <a:ext cx="4137671" cy="815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Psalm 122</a:t>
            </a:r>
            <a:r>
              <a:rPr lang="nl-NL" dirty="0">
                <a:latin typeface="Palatino Linotype"/>
              </a:rPr>
              <a:t>– </a:t>
            </a:r>
            <a:r>
              <a:rPr lang="nl-NL" dirty="0" err="1">
                <a:latin typeface="Palatino Linotype"/>
              </a:rPr>
              <a:t>H.Oosterhuis</a:t>
            </a:r>
            <a:endParaRPr lang="nl-NL" dirty="0">
              <a:latin typeface="Palatino Linotype"/>
            </a:endParaRP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NL" sz="2000" i="1" dirty="0" err="1">
                <a:latin typeface="Palatino Linotype"/>
              </a:rPr>
              <a:t>afwisseld</a:t>
            </a:r>
            <a:endParaRPr sz="2000" i="1"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256467"/>
            <a:ext cx="10607040" cy="566308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Ik was </a:t>
            </a:r>
            <a:r>
              <a:rPr sz="2400" dirty="0" err="1">
                <a:latin typeface="Palatino Linotype"/>
              </a:rPr>
              <a:t>verheugd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toen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ik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hoorde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‘</a:t>
            </a:r>
            <a:r>
              <a:rPr sz="2400" dirty="0" err="1">
                <a:latin typeface="Palatino Linotype"/>
              </a:rPr>
              <a:t>wij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gaan</a:t>
            </a:r>
            <a:r>
              <a:rPr sz="2400" dirty="0">
                <a:latin typeface="Palatino Linotype"/>
              </a:rPr>
              <a:t> op </a:t>
            </a:r>
            <a:r>
              <a:rPr sz="2400" dirty="0" err="1">
                <a:latin typeface="Palatino Linotype"/>
              </a:rPr>
              <a:t>weg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naar</a:t>
            </a:r>
            <a:r>
              <a:rPr sz="2400" dirty="0">
                <a:latin typeface="Palatino Linotype"/>
              </a:rPr>
              <a:t> het huis van de Heer’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En nu </a:t>
            </a:r>
            <a:r>
              <a:rPr sz="2400" dirty="0" err="1">
                <a:latin typeface="Palatino Linotype"/>
              </a:rPr>
              <a:t>staan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voor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uw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poorten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op </a:t>
            </a:r>
            <a:r>
              <a:rPr sz="2400" dirty="0" err="1">
                <a:latin typeface="Palatino Linotype"/>
              </a:rPr>
              <a:t>uw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grond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Jeruzalem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Stad</a:t>
            </a:r>
            <a:r>
              <a:rPr sz="2400" dirty="0">
                <a:latin typeface="Palatino Linotype"/>
              </a:rPr>
              <a:t> van </a:t>
            </a:r>
            <a:r>
              <a:rPr sz="2400" dirty="0" err="1">
                <a:latin typeface="Palatino Linotype"/>
              </a:rPr>
              <a:t>mijn</a:t>
            </a:r>
            <a:r>
              <a:rPr sz="2400" dirty="0">
                <a:latin typeface="Palatino Linotype"/>
              </a:rPr>
              <a:t> hart, </a:t>
            </a:r>
            <a:r>
              <a:rPr sz="2400" dirty="0" err="1">
                <a:latin typeface="Palatino Linotype"/>
              </a:rPr>
              <a:t>Jeruzalem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met </a:t>
            </a:r>
            <a:r>
              <a:rPr sz="2400" dirty="0" err="1">
                <a:latin typeface="Palatino Linotype"/>
              </a:rPr>
              <a:t>uw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huizen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schouder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aan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schouder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Alle </a:t>
            </a:r>
            <a:r>
              <a:rPr sz="2400" dirty="0" err="1">
                <a:latin typeface="Palatino Linotype"/>
              </a:rPr>
              <a:t>stammen</a:t>
            </a:r>
            <a:r>
              <a:rPr sz="2400" dirty="0">
                <a:latin typeface="Palatino Linotype"/>
              </a:rPr>
              <a:t> van Israël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trekken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erheen</a:t>
            </a:r>
            <a:r>
              <a:rPr sz="2400" dirty="0">
                <a:latin typeface="Palatino Linotype"/>
              </a:rPr>
              <a:t>, in </a:t>
            </a:r>
            <a:r>
              <a:rPr sz="2400" dirty="0" err="1">
                <a:latin typeface="Palatino Linotype"/>
              </a:rPr>
              <a:t>karavanen</a:t>
            </a:r>
            <a:r>
              <a:rPr sz="2400" dirty="0">
                <a:latin typeface="Palatino Linotype"/>
              </a:rPr>
              <a:t>,</a:t>
            </a: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06996" y="475488"/>
            <a:ext cx="183896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Psalm 122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076212"/>
            <a:ext cx="10424160" cy="560153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Om de naam van de Heer te vieren,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dat is onze heilige plicht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Daar </a:t>
            </a:r>
            <a:r>
              <a:rPr sz="2400" dirty="0" err="1">
                <a:latin typeface="Palatino Linotype"/>
              </a:rPr>
              <a:t>staan</a:t>
            </a:r>
            <a:r>
              <a:rPr sz="2400" dirty="0">
                <a:latin typeface="Palatino Linotype"/>
              </a:rPr>
              <a:t> de </a:t>
            </a:r>
            <a:r>
              <a:rPr sz="2400" dirty="0" err="1">
                <a:latin typeface="Palatino Linotype"/>
              </a:rPr>
              <a:t>zetels</a:t>
            </a:r>
            <a:r>
              <a:rPr sz="2400" dirty="0">
                <a:latin typeface="Palatino Linotype"/>
              </a:rPr>
              <a:t> van het </a:t>
            </a:r>
            <a:r>
              <a:rPr sz="2400" dirty="0" err="1">
                <a:latin typeface="Palatino Linotype"/>
              </a:rPr>
              <a:t>gerecht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daar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staat</a:t>
            </a:r>
            <a:r>
              <a:rPr sz="2400" dirty="0">
                <a:latin typeface="Palatino Linotype"/>
              </a:rPr>
              <a:t> de </a:t>
            </a:r>
            <a:r>
              <a:rPr sz="2400" dirty="0" err="1">
                <a:latin typeface="Palatino Linotype"/>
              </a:rPr>
              <a:t>koningstroon</a:t>
            </a:r>
            <a:r>
              <a:rPr sz="2400" dirty="0">
                <a:latin typeface="Palatino Linotype"/>
              </a:rPr>
              <a:t> van David.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Bid om </a:t>
            </a:r>
            <a:r>
              <a:rPr sz="2400" dirty="0" err="1">
                <a:latin typeface="Palatino Linotype"/>
              </a:rPr>
              <a:t>vrede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voor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deze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stad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wens </a:t>
            </a:r>
            <a:r>
              <a:rPr sz="2400" dirty="0" err="1">
                <a:latin typeface="Palatino Linotype"/>
              </a:rPr>
              <a:t>haar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kinderen</a:t>
            </a:r>
            <a:r>
              <a:rPr sz="2400" dirty="0">
                <a:latin typeface="Palatino Linotype"/>
              </a:rPr>
              <a:t> alle </a:t>
            </a:r>
            <a:r>
              <a:rPr sz="2400" dirty="0" err="1">
                <a:latin typeface="Palatino Linotype"/>
              </a:rPr>
              <a:t>zegen</a:t>
            </a:r>
            <a:r>
              <a:rPr sz="2400" dirty="0">
                <a:latin typeface="Palatino Linotype"/>
              </a:rPr>
              <a:t>: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Stad</a:t>
            </a:r>
            <a:r>
              <a:rPr sz="2400" dirty="0">
                <a:latin typeface="Palatino Linotype"/>
              </a:rPr>
              <a:t> van </a:t>
            </a:r>
            <a:r>
              <a:rPr sz="2400" dirty="0" err="1">
                <a:latin typeface="Palatino Linotype"/>
              </a:rPr>
              <a:t>vrede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in </a:t>
            </a:r>
            <a:r>
              <a:rPr sz="2400" dirty="0" err="1">
                <a:latin typeface="Palatino Linotype"/>
              </a:rPr>
              <a:t>uw</a:t>
            </a:r>
            <a:r>
              <a:rPr sz="2400" dirty="0">
                <a:latin typeface="Palatino Linotype"/>
              </a:rPr>
              <a:t> midden mag </a:t>
            </a:r>
            <a:r>
              <a:rPr sz="2400" dirty="0" err="1">
                <a:latin typeface="Palatino Linotype"/>
              </a:rPr>
              <a:t>een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mens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gelukkig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000" dirty="0">
              <a:latin typeface="Palatino Linotyp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06997" y="475488"/>
            <a:ext cx="183896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Psalm 122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2979" y="1197481"/>
            <a:ext cx="10287000" cy="47961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Alle voorspoed wens ik jou,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lieve woning van mijn vrienden,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Stad van God, ik wens je vrede,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vrede voor altijd.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Eer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aan</a:t>
            </a:r>
            <a:r>
              <a:rPr sz="2400" dirty="0">
                <a:latin typeface="Palatino Linotype"/>
              </a:rPr>
              <a:t> de Vader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de Zoon</a:t>
            </a: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aan</a:t>
            </a:r>
            <a:r>
              <a:rPr sz="2400" dirty="0">
                <a:latin typeface="Palatino Linotype"/>
              </a:rPr>
              <a:t> de </a:t>
            </a:r>
            <a:r>
              <a:rPr sz="2400" dirty="0" err="1">
                <a:latin typeface="Palatino Linotype"/>
              </a:rPr>
              <a:t>heilige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Geest</a:t>
            </a:r>
            <a:r>
              <a:rPr sz="2400" dirty="0">
                <a:latin typeface="Palatino Linotype"/>
              </a:rPr>
              <a:t>;</a:t>
            </a: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Zoals</a:t>
            </a:r>
            <a:r>
              <a:rPr sz="2400" dirty="0">
                <a:latin typeface="Palatino Linotype"/>
              </a:rPr>
              <a:t> het was in het begin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nu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altijd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3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in de </a:t>
            </a:r>
            <a:r>
              <a:rPr sz="2400" dirty="0" err="1">
                <a:latin typeface="Palatino Linotype"/>
              </a:rPr>
              <a:t>eeuwen</a:t>
            </a:r>
            <a:r>
              <a:rPr sz="2400" dirty="0">
                <a:latin typeface="Palatino Linotype"/>
              </a:rPr>
              <a:t> der </a:t>
            </a:r>
            <a:r>
              <a:rPr sz="2400" dirty="0" err="1">
                <a:latin typeface="Palatino Linotype"/>
              </a:rPr>
              <a:t>eeuwen</a:t>
            </a:r>
            <a:r>
              <a:rPr sz="2400" dirty="0">
                <a:latin typeface="Palatino Linotype"/>
              </a:rPr>
              <a:t>. Amen.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EAF2CA58-E926-B274-35F4-3521ADB10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8" y="475488"/>
            <a:ext cx="8783189" cy="58554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617220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BE" dirty="0">
                <a:latin typeface="Palatino Linotype"/>
              </a:rPr>
              <a:t>Ter bezinning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811046"/>
            <a:ext cx="10287000" cy="18851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lang="nl-NL" b="1" dirty="0">
                <a:latin typeface="Palatino Linotype"/>
              </a:rPr>
              <a:t>Wij trekken naar Gods huis.</a:t>
            </a: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lang="nl-NL" b="1" dirty="0">
                <a:latin typeface="Palatino Linotype"/>
              </a:rPr>
              <a:t>Iedere weg naar God begint met een eerste stap.</a:t>
            </a: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lang="nl-NL" b="1" dirty="0">
                <a:latin typeface="Palatino Linotype"/>
              </a:rPr>
              <a:t>Soms is die stap niet groter dan</a:t>
            </a: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lang="nl-NL" b="1" dirty="0">
                <a:latin typeface="Palatino Linotype"/>
              </a:rPr>
              <a:t>even stil worden en opnieuw luisteren</a:t>
            </a:r>
            <a:r>
              <a:rPr lang="nl-NL" dirty="0">
                <a:latin typeface="Palatino Linotype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C37AC59-F01D-202C-517B-79FA5B67E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762" b="34778"/>
          <a:stretch>
            <a:fillRect/>
          </a:stretch>
        </p:blipFill>
        <p:spPr>
          <a:xfrm>
            <a:off x="3239" y="2315390"/>
            <a:ext cx="12185522" cy="22555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82952" y="475488"/>
            <a:ext cx="188705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Ant</a:t>
            </a:r>
            <a:r>
              <a:rPr lang="nl-NL" dirty="0" err="1">
                <a:latin typeface="Palatino Linotype"/>
              </a:rPr>
              <a:t>ifoon</a:t>
            </a:r>
            <a:r>
              <a:rPr dirty="0">
                <a:latin typeface="Palatino Linotype"/>
              </a:rPr>
              <a:t>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2980" y="3282029"/>
            <a:ext cx="1028700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800">
                <a:solidFill>
                  <a:srgbClr val="463429"/>
                </a:solidFill>
                <a:latin typeface="Aptos"/>
              </a:defRPr>
            </a:pPr>
            <a:r>
              <a:rPr b="1" i="1" dirty="0">
                <a:latin typeface="Palatino Linotype"/>
              </a:rPr>
              <a:t>Bij het </a:t>
            </a:r>
            <a:r>
              <a:rPr b="1" i="1" dirty="0" err="1">
                <a:latin typeface="Palatino Linotype"/>
              </a:rPr>
              <a:t>kruis</a:t>
            </a:r>
            <a:r>
              <a:rPr b="1" i="1" dirty="0">
                <a:latin typeface="Palatino Linotype"/>
              </a:rPr>
              <a:t> van Jezus </a:t>
            </a:r>
            <a:r>
              <a:rPr b="1" i="1" dirty="0" err="1">
                <a:latin typeface="Palatino Linotype"/>
              </a:rPr>
              <a:t>stond</a:t>
            </a:r>
            <a:r>
              <a:rPr b="1" i="1" dirty="0">
                <a:latin typeface="Palatino Linotype"/>
              </a:rPr>
              <a:t> </a:t>
            </a:r>
            <a:r>
              <a:rPr b="1" i="1" dirty="0" err="1">
                <a:latin typeface="Palatino Linotype"/>
              </a:rPr>
              <a:t>zijn</a:t>
            </a:r>
            <a:r>
              <a:rPr b="1" i="1" dirty="0">
                <a:latin typeface="Palatino Linotype"/>
              </a:rPr>
              <a:t> </a:t>
            </a:r>
            <a:r>
              <a:rPr b="1" i="1" dirty="0" err="1">
                <a:latin typeface="Palatino Linotype"/>
              </a:rPr>
              <a:t>moeder</a:t>
            </a:r>
            <a:r>
              <a:rPr b="1" i="1" dirty="0">
                <a:latin typeface="Palatino Linotype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44206" y="475488"/>
            <a:ext cx="3964548" cy="123110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Psalm 127</a:t>
            </a:r>
            <a:r>
              <a:rPr lang="nl-NL" dirty="0">
                <a:latin typeface="Palatino Linotype"/>
              </a:rPr>
              <a:t> </a:t>
            </a:r>
            <a:r>
              <a:rPr kumimoji="0" lang="nl-NL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9D4C2B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H.Oosterhuis</a:t>
            </a:r>
            <a:endParaRPr kumimoji="0" lang="nl-NL" sz="2700" b="1" i="0" u="none" strike="noStrike" kern="1200" cap="none" spc="0" normalizeH="0" baseline="0" noProof="0" dirty="0">
              <a:ln>
                <a:noFill/>
              </a:ln>
              <a:solidFill>
                <a:srgbClr val="9D4C2B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kumimoji="0" lang="nl-NL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9D4C2B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afwisseld</a:t>
            </a:r>
            <a:endParaRPr kumimoji="0" lang="nl-NL" sz="2000" b="1" i="1" u="none" strike="noStrike" kern="1200" cap="none" spc="0" normalizeH="0" baseline="0" noProof="0" dirty="0">
              <a:ln>
                <a:noFill/>
              </a:ln>
              <a:solidFill>
                <a:srgbClr val="9D4C2B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NL" dirty="0">
                <a:latin typeface="Palatino Linotype"/>
              </a:rPr>
              <a:t> </a:t>
            </a:r>
            <a:endParaRPr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1355519"/>
            <a:ext cx="10287000" cy="47961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Als de Heer het huis </a:t>
            </a:r>
            <a:r>
              <a:rPr sz="2400" dirty="0" err="1">
                <a:latin typeface="Palatino Linotype"/>
              </a:rPr>
              <a:t>niet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bouwt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ach </a:t>
            </a:r>
            <a:r>
              <a:rPr sz="2400" dirty="0" err="1">
                <a:latin typeface="Palatino Linotype"/>
              </a:rPr>
              <a:t>metselaar</a:t>
            </a:r>
            <a:r>
              <a:rPr sz="2400" dirty="0">
                <a:latin typeface="Palatino Linotype"/>
              </a:rPr>
              <a:t>, </a:t>
            </a:r>
            <a:r>
              <a:rPr sz="2400" dirty="0" err="1">
                <a:latin typeface="Palatino Linotype"/>
              </a:rPr>
              <a:t>waarom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nog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werken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Als de Heer de </a:t>
            </a:r>
            <a:r>
              <a:rPr sz="2400" dirty="0" err="1">
                <a:latin typeface="Palatino Linotype"/>
              </a:rPr>
              <a:t>stad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niet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behoedt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ach </a:t>
            </a:r>
            <a:r>
              <a:rPr sz="2400" dirty="0" err="1">
                <a:latin typeface="Palatino Linotype"/>
              </a:rPr>
              <a:t>wachter</a:t>
            </a:r>
            <a:r>
              <a:rPr sz="2400" dirty="0">
                <a:latin typeface="Palatino Linotype"/>
              </a:rPr>
              <a:t>, je </a:t>
            </a:r>
            <a:r>
              <a:rPr sz="2400" dirty="0" err="1">
                <a:latin typeface="Palatino Linotype"/>
              </a:rPr>
              <a:t>waakt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tevergeefs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Wat </a:t>
            </a:r>
            <a:r>
              <a:rPr sz="2400" dirty="0" err="1">
                <a:latin typeface="Palatino Linotype"/>
              </a:rPr>
              <a:t>zal</a:t>
            </a:r>
            <a:r>
              <a:rPr sz="2400" dirty="0">
                <a:latin typeface="Palatino Linotype"/>
              </a:rPr>
              <a:t> je dan </a:t>
            </a:r>
            <a:r>
              <a:rPr sz="2400" dirty="0" err="1">
                <a:latin typeface="Palatino Linotype"/>
              </a:rPr>
              <a:t>nog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vroeg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opstaan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zwoegen</a:t>
            </a:r>
            <a:r>
              <a:rPr sz="2400" dirty="0">
                <a:latin typeface="Palatino Linotype"/>
              </a:rPr>
              <a:t> tot </a:t>
            </a:r>
            <a:r>
              <a:rPr sz="2400" dirty="0" err="1">
                <a:latin typeface="Palatino Linotype"/>
              </a:rPr>
              <a:t>diep</a:t>
            </a:r>
            <a:r>
              <a:rPr sz="2400" dirty="0">
                <a:latin typeface="Palatino Linotype"/>
              </a:rPr>
              <a:t> in de </a:t>
            </a:r>
            <a:r>
              <a:rPr sz="2400" dirty="0" err="1">
                <a:latin typeface="Palatino Linotype"/>
              </a:rPr>
              <a:t>nacht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Je brood </a:t>
            </a:r>
            <a:r>
              <a:rPr sz="2400" dirty="0" err="1">
                <a:latin typeface="Palatino Linotype"/>
              </a:rPr>
              <a:t>smaakt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toch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verdriet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Je </a:t>
            </a:r>
            <a:r>
              <a:rPr sz="2400" dirty="0" err="1">
                <a:latin typeface="Palatino Linotype"/>
              </a:rPr>
              <a:t>kunt</a:t>
            </a:r>
            <a:r>
              <a:rPr sz="2400" dirty="0">
                <a:latin typeface="Palatino Linotype"/>
              </a:rPr>
              <a:t> het </a:t>
            </a:r>
            <a:r>
              <a:rPr sz="2400" dirty="0" err="1">
                <a:latin typeface="Palatino Linotype"/>
              </a:rPr>
              <a:t>geluk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niet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maken</a:t>
            </a:r>
            <a:r>
              <a:rPr sz="2400" dirty="0">
                <a:latin typeface="Palatino Linotype"/>
              </a:rPr>
              <a:t>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475488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>
                <a:latin typeface="Palatino Linotype"/>
              </a:rPr>
              <a:t>Psalm 127 – vervolg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7259" y="1143647"/>
            <a:ext cx="10287000" cy="47961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De Heer </a:t>
            </a:r>
            <a:r>
              <a:rPr sz="2400" dirty="0" err="1">
                <a:latin typeface="Palatino Linotype"/>
              </a:rPr>
              <a:t>geeft</a:t>
            </a:r>
            <a:r>
              <a:rPr sz="2400" dirty="0">
                <a:latin typeface="Palatino Linotype"/>
              </a:rPr>
              <a:t> het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vrienden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zo maar, in </a:t>
            </a:r>
            <a:r>
              <a:rPr sz="2400" dirty="0" err="1">
                <a:latin typeface="Palatino Linotype"/>
              </a:rPr>
              <a:t>hun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slaap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Kinderen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komen</a:t>
            </a:r>
            <a:r>
              <a:rPr sz="2400" dirty="0">
                <a:latin typeface="Palatino Linotype"/>
              </a:rPr>
              <a:t> van God,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een</a:t>
            </a:r>
            <a:r>
              <a:rPr sz="2400" dirty="0">
                <a:latin typeface="Palatino Linotype"/>
              </a:rPr>
              <a:t> zoon is </a:t>
            </a:r>
            <a:r>
              <a:rPr sz="2400" dirty="0" err="1">
                <a:latin typeface="Palatino Linotype"/>
              </a:rPr>
              <a:t>een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kostbaar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geschenk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Als </a:t>
            </a:r>
            <a:r>
              <a:rPr sz="2400" dirty="0" err="1">
                <a:latin typeface="Palatino Linotype"/>
              </a:rPr>
              <a:t>pijlen</a:t>
            </a:r>
            <a:r>
              <a:rPr sz="2400" dirty="0">
                <a:latin typeface="Palatino Linotype"/>
              </a:rPr>
              <a:t> op de boog van </a:t>
            </a:r>
            <a:r>
              <a:rPr sz="2400" dirty="0" err="1">
                <a:latin typeface="Palatino Linotype"/>
              </a:rPr>
              <a:t>een</a:t>
            </a:r>
            <a:r>
              <a:rPr sz="2400" dirty="0">
                <a:latin typeface="Palatino Linotype"/>
              </a:rPr>
              <a:t> man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zonen</a:t>
            </a:r>
            <a:r>
              <a:rPr sz="2400" dirty="0">
                <a:latin typeface="Palatino Linotype"/>
              </a:rPr>
              <a:t>, </a:t>
            </a:r>
            <a:r>
              <a:rPr sz="2400" dirty="0" err="1">
                <a:latin typeface="Palatino Linotype"/>
              </a:rPr>
              <a:t>verwekt</a:t>
            </a:r>
            <a:r>
              <a:rPr sz="2400" dirty="0">
                <a:latin typeface="Palatino Linotype"/>
              </a:rPr>
              <a:t> in je </a:t>
            </a:r>
            <a:r>
              <a:rPr sz="2400" dirty="0" err="1">
                <a:latin typeface="Palatino Linotype"/>
              </a:rPr>
              <a:t>jeugd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Gelukkig</a:t>
            </a:r>
            <a:r>
              <a:rPr sz="2400" dirty="0">
                <a:latin typeface="Palatino Linotype"/>
              </a:rPr>
              <a:t> de man die ze </a:t>
            </a:r>
            <a:r>
              <a:rPr sz="2400" dirty="0" err="1">
                <a:latin typeface="Palatino Linotype"/>
              </a:rPr>
              <a:t>heeft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Hij </a:t>
            </a:r>
            <a:r>
              <a:rPr sz="2400" dirty="0" err="1">
                <a:latin typeface="Palatino Linotype"/>
              </a:rPr>
              <a:t>hoeft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zich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zorgen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te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maken</a:t>
            </a:r>
            <a:r>
              <a:rPr sz="2400" dirty="0">
                <a:latin typeface="Palatino Linotype"/>
              </a:rPr>
              <a:t>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06997" y="475488"/>
            <a:ext cx="183896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Psalm </a:t>
            </a:r>
            <a:r>
              <a:rPr>
                <a:latin typeface="Palatino Linotype"/>
              </a:rPr>
              <a:t>127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2980" y="1646979"/>
            <a:ext cx="10287000" cy="34958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hij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kan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vijand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te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woord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staan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hij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kan</a:t>
            </a:r>
            <a:r>
              <a:rPr sz="2400" dirty="0">
                <a:latin typeface="Palatino Linotype"/>
              </a:rPr>
              <a:t> de </a:t>
            </a:r>
            <a:r>
              <a:rPr sz="2400" dirty="0" err="1">
                <a:latin typeface="Palatino Linotype"/>
              </a:rPr>
              <a:t>wereld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aan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Eer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aan</a:t>
            </a:r>
            <a:r>
              <a:rPr sz="2400" dirty="0">
                <a:latin typeface="Palatino Linotype"/>
              </a:rPr>
              <a:t> de Vader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de Zoon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de </a:t>
            </a:r>
            <a:r>
              <a:rPr sz="2400" dirty="0" err="1">
                <a:latin typeface="Palatino Linotype"/>
              </a:rPr>
              <a:t>heilige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Geest</a:t>
            </a:r>
            <a:r>
              <a:rPr sz="2400" dirty="0">
                <a:latin typeface="Palatino Linotype"/>
              </a:rPr>
              <a:t>;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Zoals</a:t>
            </a:r>
            <a:r>
              <a:rPr sz="2400" dirty="0">
                <a:latin typeface="Palatino Linotype"/>
              </a:rPr>
              <a:t> het was in het begin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nu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altijd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En in de </a:t>
            </a:r>
            <a:r>
              <a:rPr sz="2400" dirty="0" err="1">
                <a:latin typeface="Palatino Linotype"/>
              </a:rPr>
              <a:t>eeuwen</a:t>
            </a:r>
            <a:r>
              <a:rPr sz="2400" dirty="0">
                <a:latin typeface="Palatino Linotype"/>
              </a:rPr>
              <a:t> der </a:t>
            </a:r>
            <a:r>
              <a:rPr sz="2400" dirty="0" err="1">
                <a:latin typeface="Palatino Linotype"/>
              </a:rPr>
              <a:t>eeuwen</a:t>
            </a:r>
            <a:r>
              <a:rPr sz="2400" dirty="0">
                <a:latin typeface="Palatino Linotype"/>
              </a:rPr>
              <a:t>. Amen.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CA546AF6-409B-1833-5BCF-34525C07E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931" y="499618"/>
            <a:ext cx="8785097" cy="58587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786384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Ter </a:t>
            </a:r>
            <a:r>
              <a:rPr dirty="0" err="1">
                <a:latin typeface="Palatino Linotype"/>
              </a:rPr>
              <a:t>bezinning</a:t>
            </a:r>
            <a:endParaRPr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7260" y="2333526"/>
            <a:ext cx="10287000" cy="18851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 err="1">
                <a:latin typeface="Palatino Linotype"/>
              </a:rPr>
              <a:t>Wij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bouwen</a:t>
            </a:r>
            <a:r>
              <a:rPr b="1" dirty="0">
                <a:latin typeface="Palatino Linotype"/>
              </a:rPr>
              <a:t>, </a:t>
            </a:r>
            <a:r>
              <a:rPr b="1" dirty="0" err="1">
                <a:latin typeface="Palatino Linotype"/>
              </a:rPr>
              <a:t>zorgen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en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dragen</a:t>
            </a:r>
            <a:r>
              <a:rPr b="1" dirty="0">
                <a:latin typeface="Palatino Linotype"/>
              </a:rPr>
              <a:t> </a:t>
            </a:r>
            <a:endParaRPr lang="nl-NL" b="1" dirty="0">
              <a:latin typeface="Palatino Linotype"/>
            </a:endParaRP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 err="1">
                <a:latin typeface="Palatino Linotype"/>
              </a:rPr>
              <a:t>verantwoordelijkheid</a:t>
            </a:r>
            <a:r>
              <a:rPr b="1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En </a:t>
            </a:r>
            <a:r>
              <a:rPr b="1" dirty="0" err="1">
                <a:latin typeface="Palatino Linotype"/>
              </a:rPr>
              <a:t>toch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blijft</a:t>
            </a:r>
            <a:r>
              <a:rPr b="1" dirty="0">
                <a:latin typeface="Palatino Linotype"/>
              </a:rPr>
              <a:t> God de </a:t>
            </a:r>
            <a:r>
              <a:rPr b="1" dirty="0" err="1">
                <a:latin typeface="Palatino Linotype"/>
              </a:rPr>
              <a:t>eerste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bouwer</a:t>
            </a:r>
            <a:r>
              <a:rPr b="1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6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Hij </a:t>
            </a:r>
            <a:r>
              <a:rPr b="1" dirty="0" err="1">
                <a:latin typeface="Palatino Linotype"/>
              </a:rPr>
              <a:t>voltooit</a:t>
            </a:r>
            <a:r>
              <a:rPr b="1" dirty="0">
                <a:latin typeface="Palatino Linotype"/>
              </a:rPr>
              <a:t> wat </a:t>
            </a:r>
            <a:r>
              <a:rPr b="1" dirty="0" err="1">
                <a:latin typeface="Palatino Linotype"/>
              </a:rPr>
              <a:t>wij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aarzelend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beginnen</a:t>
            </a:r>
            <a:r>
              <a:rPr b="1" dirty="0">
                <a:latin typeface="Palatino Linotype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582B4ACC-0A07-D28A-65B3-799641CE4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6659" y="475488"/>
            <a:ext cx="21996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sz="3200" dirty="0">
                <a:latin typeface="Palatino Linotype"/>
              </a:rPr>
              <a:t>Ant</a:t>
            </a:r>
            <a:r>
              <a:rPr lang="nl-NL" sz="3200" dirty="0" err="1">
                <a:latin typeface="Palatino Linotype"/>
              </a:rPr>
              <a:t>ifoon</a:t>
            </a:r>
            <a:r>
              <a:rPr sz="3200" dirty="0">
                <a:latin typeface="Palatino Linotype"/>
              </a:rPr>
              <a:t>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645" y="2950664"/>
            <a:ext cx="10287000" cy="956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400">
                <a:solidFill>
                  <a:srgbClr val="463429"/>
                </a:solidFill>
                <a:latin typeface="Aptos"/>
              </a:defRPr>
            </a:pPr>
            <a:r>
              <a:rPr sz="2600" b="1" dirty="0" err="1">
                <a:latin typeface="Palatino Linotype"/>
              </a:rPr>
              <a:t>Moedermaagd</a:t>
            </a:r>
            <a:r>
              <a:rPr sz="2600" b="1" dirty="0">
                <a:latin typeface="Palatino Linotype"/>
              </a:rPr>
              <a:t>, </a:t>
            </a:r>
            <a:r>
              <a:rPr sz="2600" b="1" dirty="0" err="1">
                <a:latin typeface="Palatino Linotype"/>
              </a:rPr>
              <a:t>verheug</a:t>
            </a:r>
            <a:r>
              <a:rPr sz="2600" b="1" dirty="0">
                <a:latin typeface="Palatino Linotype"/>
              </a:rPr>
              <a:t> u: Christus is </a:t>
            </a:r>
            <a:endParaRPr lang="nl-NL" sz="2600" b="1" dirty="0">
              <a:latin typeface="Palatino Linotype"/>
            </a:endParaRPr>
          </a:p>
          <a:p>
            <a:pPr algn="ctr">
              <a:spcAft>
                <a:spcPts val="500"/>
              </a:spcAft>
              <a:defRPr sz="2400">
                <a:solidFill>
                  <a:srgbClr val="463429"/>
                </a:solidFill>
                <a:latin typeface="Aptos"/>
              </a:defRPr>
            </a:pPr>
            <a:r>
              <a:rPr sz="2600" b="1" dirty="0" err="1">
                <a:latin typeface="Palatino Linotype"/>
              </a:rPr>
              <a:t>verrezen</a:t>
            </a:r>
            <a:r>
              <a:rPr sz="2600" b="1" dirty="0">
                <a:latin typeface="Palatino Linotype"/>
              </a:rPr>
              <a:t> </a:t>
            </a:r>
            <a:r>
              <a:rPr sz="2600" b="1" dirty="0" err="1">
                <a:latin typeface="Palatino Linotype"/>
              </a:rPr>
              <a:t>uit</a:t>
            </a:r>
            <a:r>
              <a:rPr sz="2600" b="1" dirty="0">
                <a:latin typeface="Palatino Linotype"/>
              </a:rPr>
              <a:t> het </a:t>
            </a:r>
            <a:r>
              <a:rPr sz="2600" b="1" dirty="0" err="1">
                <a:latin typeface="Palatino Linotype"/>
              </a:rPr>
              <a:t>graf</a:t>
            </a:r>
            <a:r>
              <a:rPr sz="2600" b="1" dirty="0">
                <a:latin typeface="Palatino Linotype"/>
              </a:rPr>
              <a:t>, alleluia.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32559" y="475488"/>
            <a:ext cx="3587842" cy="11695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Psalm 105</a:t>
            </a:r>
            <a:r>
              <a:rPr lang="nl-BE" dirty="0">
                <a:latin typeface="Palatino Linotype"/>
              </a:rPr>
              <a:t>– H. Bouma</a:t>
            </a: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BE" sz="1600" dirty="0">
                <a:latin typeface="Palatino Linotype"/>
              </a:rPr>
              <a:t>Afwisselend</a:t>
            </a: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endParaRPr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2980" y="1412699"/>
            <a:ext cx="10287000" cy="51526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Betrouwbaar</a:t>
            </a:r>
            <a:r>
              <a:rPr sz="2400" dirty="0">
                <a:latin typeface="Palatino Linotype"/>
              </a:rPr>
              <a:t> is Hij.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Een God die </a:t>
            </a:r>
            <a:r>
              <a:rPr sz="2400" dirty="0" err="1">
                <a:latin typeface="Palatino Linotype"/>
              </a:rPr>
              <a:t>woord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houdt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Sluit Hij </a:t>
            </a:r>
            <a:r>
              <a:rPr sz="2400" dirty="0" err="1">
                <a:latin typeface="Palatino Linotype"/>
              </a:rPr>
              <a:t>een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verbond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eeuwig</a:t>
            </a:r>
            <a:r>
              <a:rPr sz="2400" dirty="0">
                <a:latin typeface="Palatino Linotype"/>
              </a:rPr>
              <a:t> is het van </a:t>
            </a:r>
            <a:r>
              <a:rPr sz="2400" dirty="0" err="1">
                <a:latin typeface="Palatino Linotype"/>
              </a:rPr>
              <a:t>kracht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Eenmaal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mens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voorgoed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mens</a:t>
            </a:r>
            <a:r>
              <a:rPr sz="2400" dirty="0">
                <a:latin typeface="Palatino Linotype"/>
              </a:rPr>
              <a:t>.</a:t>
            </a: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Eenmaal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volk,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voorgoed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 volk.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dirty="0">
              <a:latin typeface="Palatino Linotyp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06996" y="475488"/>
            <a:ext cx="183896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Psalm 105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792295"/>
            <a:ext cx="10287000" cy="59118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lang="nl-NL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Onvergetelijk hoe Hij er telkens weer was –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verrassend, bevrijdend, een pure verkwikking.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Slaven </a:t>
            </a:r>
            <a:r>
              <a:rPr sz="2400" dirty="0" err="1">
                <a:latin typeface="Palatino Linotype"/>
              </a:rPr>
              <a:t>waren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wij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Een volk </a:t>
            </a:r>
            <a:r>
              <a:rPr sz="2400" dirty="0" err="1">
                <a:latin typeface="Palatino Linotype"/>
              </a:rPr>
              <a:t>gehurkt</a:t>
            </a:r>
            <a:r>
              <a:rPr sz="2400" dirty="0">
                <a:latin typeface="Palatino Linotype"/>
              </a:rPr>
              <a:t> in </a:t>
            </a:r>
            <a:r>
              <a:rPr sz="2400" dirty="0" err="1">
                <a:latin typeface="Palatino Linotype"/>
              </a:rPr>
              <a:t>duisternis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Gevonden</a:t>
            </a:r>
            <a:r>
              <a:rPr sz="2400" dirty="0">
                <a:latin typeface="Palatino Linotype"/>
              </a:rPr>
              <a:t>. Aan het </a:t>
            </a:r>
            <a:r>
              <a:rPr sz="2400" dirty="0" err="1">
                <a:latin typeface="Palatino Linotype"/>
              </a:rPr>
              <a:t>licht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gebracht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Brood, water, </a:t>
            </a:r>
            <a:r>
              <a:rPr sz="2400" dirty="0" err="1">
                <a:latin typeface="Palatino Linotype"/>
              </a:rPr>
              <a:t>vuur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Land, </a:t>
            </a:r>
            <a:r>
              <a:rPr sz="2400" dirty="0" err="1">
                <a:latin typeface="Palatino Linotype"/>
              </a:rPr>
              <a:t>eindelijk</a:t>
            </a:r>
            <a:r>
              <a:rPr sz="2400" dirty="0">
                <a:latin typeface="Palatino Linotype"/>
              </a:rPr>
              <a:t> land.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Land </a:t>
            </a:r>
            <a:r>
              <a:rPr sz="2400" dirty="0" err="1">
                <a:latin typeface="Palatino Linotype"/>
              </a:rPr>
              <a:t>zoals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beloofd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dirty="0">
              <a:latin typeface="Palatino Linotyp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06997" y="475488"/>
            <a:ext cx="183896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Psalm 105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2979" y="1464360"/>
            <a:ext cx="10287000" cy="39292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Een zuil van liederen voor Hem!</a:t>
            </a:r>
          </a:p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God van Abraham.</a:t>
            </a:r>
          </a:p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r>
              <a:rPr lang="nl-NL" sz="2400" dirty="0">
                <a:latin typeface="Palatino Linotype"/>
              </a:rPr>
              <a:t>God die woord houdt.</a:t>
            </a:r>
          </a:p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Eer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aan</a:t>
            </a:r>
            <a:r>
              <a:rPr sz="2400" dirty="0">
                <a:latin typeface="Palatino Linotype"/>
              </a:rPr>
              <a:t> de Vader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de Zoon</a:t>
            </a:r>
          </a:p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de </a:t>
            </a:r>
            <a:r>
              <a:rPr sz="2400" dirty="0" err="1">
                <a:latin typeface="Palatino Linotype"/>
              </a:rPr>
              <a:t>heilige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Geest</a:t>
            </a:r>
            <a:r>
              <a:rPr sz="2400" dirty="0">
                <a:latin typeface="Palatino Linotype"/>
              </a:rPr>
              <a:t>;</a:t>
            </a:r>
          </a:p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Zoals</a:t>
            </a:r>
            <a:r>
              <a:rPr sz="2400" dirty="0">
                <a:latin typeface="Palatino Linotype"/>
              </a:rPr>
              <a:t> het was in het begin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nu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altijd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2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En in de </a:t>
            </a:r>
            <a:r>
              <a:rPr sz="2400" dirty="0" err="1">
                <a:latin typeface="Palatino Linotype"/>
              </a:rPr>
              <a:t>eeuwen</a:t>
            </a:r>
            <a:r>
              <a:rPr sz="2400" dirty="0">
                <a:latin typeface="Palatino Linotype"/>
              </a:rPr>
              <a:t> der </a:t>
            </a:r>
            <a:r>
              <a:rPr sz="2400" dirty="0" err="1">
                <a:latin typeface="Palatino Linotype"/>
              </a:rPr>
              <a:t>eeuwen</a:t>
            </a:r>
            <a:r>
              <a:rPr sz="2400" dirty="0">
                <a:latin typeface="Palatino Linotype"/>
              </a:rPr>
              <a:t>. Amen.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22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275652" y="475488"/>
            <a:ext cx="3701655" cy="12464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sz="3200" dirty="0">
                <a:latin typeface="Palatino Linotype"/>
              </a:rPr>
              <a:t>Korte </a:t>
            </a:r>
            <a:r>
              <a:rPr sz="3200" dirty="0" err="1">
                <a:latin typeface="Palatino Linotype"/>
              </a:rPr>
              <a:t>schriftlezing</a:t>
            </a:r>
            <a:endParaRPr lang="nl-NL" sz="3200" dirty="0">
              <a:latin typeface="Palatino Linotype"/>
            </a:endParaRP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BE" sz="1600" dirty="0" err="1">
                <a:latin typeface="Palatino Linotype"/>
              </a:rPr>
              <a:t>Lc</a:t>
            </a:r>
            <a:r>
              <a:rPr lang="nl-BE" sz="1600" dirty="0">
                <a:latin typeface="Palatino Linotype"/>
              </a:rPr>
              <a:t> 1, 30-31, 38</a:t>
            </a: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endParaRPr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2979" y="2210718"/>
            <a:ext cx="10287000" cy="24365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De </a:t>
            </a:r>
            <a:r>
              <a:rPr sz="2400" dirty="0" err="1">
                <a:latin typeface="Palatino Linotype"/>
              </a:rPr>
              <a:t>engel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zei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tegen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haar</a:t>
            </a:r>
            <a:r>
              <a:rPr sz="2400" dirty="0">
                <a:latin typeface="Palatino Linotype"/>
              </a:rPr>
              <a:t>: ‘Wees </a:t>
            </a:r>
            <a:r>
              <a:rPr sz="2400" dirty="0" err="1">
                <a:latin typeface="Palatino Linotype"/>
              </a:rPr>
              <a:t>niet</a:t>
            </a:r>
            <a:r>
              <a:rPr sz="2400" dirty="0">
                <a:latin typeface="Palatino Linotype"/>
              </a:rPr>
              <a:t> bang, Maria, want je </a:t>
            </a:r>
            <a:r>
              <a:rPr sz="2400" dirty="0" err="1">
                <a:latin typeface="Palatino Linotype"/>
              </a:rPr>
              <a:t>hebt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genade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gevonden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bij</a:t>
            </a:r>
            <a:r>
              <a:rPr sz="2400" dirty="0">
                <a:latin typeface="Palatino Linotype"/>
              </a:rPr>
              <a:t> God. Luister, je </a:t>
            </a:r>
            <a:r>
              <a:rPr sz="2400" dirty="0" err="1">
                <a:latin typeface="Palatino Linotype"/>
              </a:rPr>
              <a:t>zult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zwanger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worden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een</a:t>
            </a:r>
            <a:r>
              <a:rPr sz="2400" dirty="0">
                <a:latin typeface="Palatino Linotype"/>
              </a:rPr>
              <a:t> zoon baren,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je </a:t>
            </a:r>
            <a:r>
              <a:rPr sz="2400" dirty="0" err="1">
                <a:latin typeface="Palatino Linotype"/>
              </a:rPr>
              <a:t>moet</a:t>
            </a:r>
            <a:r>
              <a:rPr sz="2400" dirty="0">
                <a:latin typeface="Palatino Linotype"/>
              </a:rPr>
              <a:t> hem Jezus </a:t>
            </a:r>
            <a:r>
              <a:rPr sz="2400" dirty="0" err="1">
                <a:latin typeface="Palatino Linotype"/>
              </a:rPr>
              <a:t>noemen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Maria </a:t>
            </a:r>
            <a:r>
              <a:rPr sz="2400" dirty="0" err="1">
                <a:latin typeface="Palatino Linotype"/>
              </a:rPr>
              <a:t>zei</a:t>
            </a:r>
            <a:r>
              <a:rPr sz="2400" dirty="0">
                <a:latin typeface="Palatino Linotype"/>
              </a:rPr>
              <a:t>: ‘De Heer </a:t>
            </a:r>
            <a:r>
              <a:rPr sz="2400" dirty="0" err="1">
                <a:latin typeface="Palatino Linotype"/>
              </a:rPr>
              <a:t>wil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ik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dienen</a:t>
            </a:r>
            <a:r>
              <a:rPr sz="2400" dirty="0">
                <a:latin typeface="Palatino Linotype"/>
              </a:rPr>
              <a:t>: </a:t>
            </a:r>
            <a:r>
              <a:rPr sz="2400" dirty="0" err="1">
                <a:latin typeface="Palatino Linotype"/>
              </a:rPr>
              <a:t>laat</a:t>
            </a:r>
            <a:r>
              <a:rPr sz="2400" dirty="0">
                <a:latin typeface="Palatino Linotype"/>
              </a:rPr>
              <a:t> er met </a:t>
            </a:r>
            <a:r>
              <a:rPr sz="2400" dirty="0" err="1">
                <a:latin typeface="Palatino Linotype"/>
              </a:rPr>
              <a:t>mij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gebeuren</a:t>
            </a:r>
            <a:r>
              <a:rPr sz="2400" dirty="0">
                <a:latin typeface="Palatino Linotype"/>
              </a:rPr>
              <a:t> wat u </a:t>
            </a:r>
            <a:r>
              <a:rPr sz="2400" dirty="0" err="1">
                <a:latin typeface="Palatino Linotype"/>
              </a:rPr>
              <a:t>gezegd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hebt</a:t>
            </a:r>
            <a:r>
              <a:rPr sz="2400" dirty="0">
                <a:latin typeface="Palatino Linotype"/>
              </a:rPr>
              <a:t>.’ </a:t>
            </a:r>
            <a:r>
              <a:rPr sz="2400" dirty="0" err="1">
                <a:latin typeface="Palatino Linotype"/>
              </a:rPr>
              <a:t>Toen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ging</a:t>
            </a:r>
            <a:r>
              <a:rPr sz="2400" dirty="0">
                <a:latin typeface="Palatino Linotype"/>
              </a:rPr>
              <a:t> de </a:t>
            </a:r>
            <a:r>
              <a:rPr sz="2400" dirty="0" err="1">
                <a:latin typeface="Palatino Linotype"/>
              </a:rPr>
              <a:t>engel</a:t>
            </a:r>
            <a:r>
              <a:rPr sz="2400" dirty="0">
                <a:latin typeface="Palatino Linotype"/>
              </a:rPr>
              <a:t> van </a:t>
            </a:r>
            <a:r>
              <a:rPr sz="2400" dirty="0" err="1">
                <a:latin typeface="Palatino Linotype"/>
              </a:rPr>
              <a:t>haar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weg</a:t>
            </a:r>
            <a:r>
              <a:rPr sz="2400" dirty="0">
                <a:latin typeface="Palatino Linotype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668388" y="475488"/>
            <a:ext cx="291618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sz="3200" dirty="0" err="1">
                <a:latin typeface="Palatino Linotype"/>
              </a:rPr>
              <a:t>Responsorium</a:t>
            </a:r>
            <a:endParaRPr sz="3200"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2128808"/>
            <a:ext cx="10287000" cy="3249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Wees </a:t>
            </a:r>
            <a:r>
              <a:rPr sz="2200" dirty="0" err="1">
                <a:latin typeface="Palatino Linotype"/>
              </a:rPr>
              <a:t>gegroet</a:t>
            </a:r>
            <a:r>
              <a:rPr sz="2200" dirty="0">
                <a:latin typeface="Palatino Linotype"/>
              </a:rPr>
              <a:t>, Maria, vol van </a:t>
            </a:r>
            <a:r>
              <a:rPr sz="2200" dirty="0" err="1">
                <a:latin typeface="Palatino Linotype"/>
              </a:rPr>
              <a:t>genade</a:t>
            </a:r>
            <a:r>
              <a:rPr sz="2200" dirty="0">
                <a:latin typeface="Palatino Linotype"/>
              </a:rPr>
              <a:t>; de Heer is met u.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Wees </a:t>
            </a:r>
            <a:r>
              <a:rPr sz="2200" dirty="0" err="1">
                <a:latin typeface="Palatino Linotype"/>
              </a:rPr>
              <a:t>gegroet</a:t>
            </a:r>
            <a:r>
              <a:rPr sz="2200" dirty="0">
                <a:latin typeface="Palatino Linotype"/>
              </a:rPr>
              <a:t>, Maria, vol van </a:t>
            </a:r>
            <a:r>
              <a:rPr sz="2200" dirty="0" err="1">
                <a:latin typeface="Palatino Linotype"/>
              </a:rPr>
              <a:t>genade</a:t>
            </a:r>
            <a:r>
              <a:rPr sz="2200" dirty="0">
                <a:latin typeface="Palatino Linotype"/>
              </a:rPr>
              <a:t>; de Heer is met u.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2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 err="1">
                <a:latin typeface="Palatino Linotype"/>
              </a:rPr>
              <a:t>Gij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zijt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gezegend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onder</a:t>
            </a:r>
            <a:r>
              <a:rPr sz="2200" dirty="0">
                <a:latin typeface="Palatino Linotype"/>
              </a:rPr>
              <a:t> de </a:t>
            </a:r>
            <a:r>
              <a:rPr sz="2200" dirty="0" err="1">
                <a:latin typeface="Palatino Linotype"/>
              </a:rPr>
              <a:t>vrouwen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en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gezegend</a:t>
            </a:r>
            <a:r>
              <a:rPr sz="2200" dirty="0">
                <a:latin typeface="Palatino Linotype"/>
              </a:rPr>
              <a:t> is de </a:t>
            </a:r>
            <a:r>
              <a:rPr sz="2200" dirty="0" err="1">
                <a:latin typeface="Palatino Linotype"/>
              </a:rPr>
              <a:t>vrucht</a:t>
            </a:r>
            <a:r>
              <a:rPr sz="2200" dirty="0">
                <a:latin typeface="Palatino Linotype"/>
              </a:rPr>
              <a:t> van </a:t>
            </a:r>
            <a:r>
              <a:rPr sz="2200" dirty="0" err="1">
                <a:latin typeface="Palatino Linotype"/>
              </a:rPr>
              <a:t>uw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schoot</a:t>
            </a:r>
            <a:r>
              <a:rPr sz="22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De Heer is met u.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2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 err="1">
                <a:latin typeface="Palatino Linotype"/>
              </a:rPr>
              <a:t>Eer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aan</a:t>
            </a:r>
            <a:r>
              <a:rPr sz="2200" dirty="0">
                <a:latin typeface="Palatino Linotype"/>
              </a:rPr>
              <a:t> de Vader </a:t>
            </a:r>
            <a:r>
              <a:rPr sz="2200" dirty="0" err="1">
                <a:latin typeface="Palatino Linotype"/>
              </a:rPr>
              <a:t>en</a:t>
            </a:r>
            <a:r>
              <a:rPr sz="2200" dirty="0">
                <a:latin typeface="Palatino Linotype"/>
              </a:rPr>
              <a:t> de Zoon </a:t>
            </a:r>
            <a:r>
              <a:rPr sz="2200" dirty="0" err="1">
                <a:latin typeface="Palatino Linotype"/>
              </a:rPr>
              <a:t>en</a:t>
            </a:r>
            <a:r>
              <a:rPr sz="2200" dirty="0">
                <a:latin typeface="Palatino Linotype"/>
              </a:rPr>
              <a:t> de </a:t>
            </a:r>
            <a:r>
              <a:rPr sz="2200" dirty="0" err="1">
                <a:latin typeface="Palatino Linotype"/>
              </a:rPr>
              <a:t>heilige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Geest</a:t>
            </a:r>
            <a:r>
              <a:rPr sz="22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Wees </a:t>
            </a:r>
            <a:r>
              <a:rPr sz="2200" dirty="0" err="1">
                <a:latin typeface="Palatino Linotype"/>
              </a:rPr>
              <a:t>gegroet</a:t>
            </a:r>
            <a:r>
              <a:rPr sz="2200" dirty="0">
                <a:latin typeface="Palatino Linotype"/>
              </a:rPr>
              <a:t>, Maria, vol van </a:t>
            </a:r>
            <a:r>
              <a:rPr sz="2200" dirty="0" err="1">
                <a:latin typeface="Palatino Linotype"/>
              </a:rPr>
              <a:t>genade</a:t>
            </a:r>
            <a:r>
              <a:rPr sz="2200" dirty="0">
                <a:latin typeface="Palatino Linotype"/>
              </a:rPr>
              <a:t>; de Heer is met 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25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1593B55C-EA47-77D4-B514-07DE4AA27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403" y="499618"/>
            <a:ext cx="8791194" cy="58587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694309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>
                <a:latin typeface="Palatino Linotype"/>
              </a:rPr>
              <a:t>Ter </a:t>
            </a:r>
            <a:r>
              <a:rPr dirty="0" err="1">
                <a:latin typeface="Palatino Linotype"/>
              </a:rPr>
              <a:t>bezinning</a:t>
            </a:r>
            <a:endParaRPr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2617403"/>
            <a:ext cx="10287000" cy="227241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5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Maria </a:t>
            </a:r>
            <a:r>
              <a:rPr b="1" dirty="0" err="1">
                <a:latin typeface="Palatino Linotype"/>
              </a:rPr>
              <a:t>luisterde</a:t>
            </a:r>
            <a:r>
              <a:rPr b="1" dirty="0">
                <a:latin typeface="Palatino Linotype"/>
              </a:rPr>
              <a:t>. </a:t>
            </a:r>
            <a:r>
              <a:rPr b="1" dirty="0" err="1">
                <a:latin typeface="Palatino Linotype"/>
              </a:rPr>
              <a:t>Vertrouwde</a:t>
            </a:r>
            <a:r>
              <a:rPr b="1" dirty="0">
                <a:latin typeface="Palatino Linotype"/>
              </a:rPr>
              <a:t>. En </a:t>
            </a:r>
            <a:r>
              <a:rPr b="1" dirty="0" err="1">
                <a:latin typeface="Palatino Linotype"/>
              </a:rPr>
              <a:t>ging</a:t>
            </a:r>
            <a:r>
              <a:rPr b="1" dirty="0">
                <a:latin typeface="Palatino Linotype"/>
              </a:rPr>
              <a:t> op </a:t>
            </a:r>
            <a:r>
              <a:rPr b="1" dirty="0" err="1">
                <a:latin typeface="Palatino Linotype"/>
              </a:rPr>
              <a:t>weg</a:t>
            </a:r>
            <a:r>
              <a:rPr b="1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500">
                <a:solidFill>
                  <a:srgbClr val="463429"/>
                </a:solidFill>
                <a:latin typeface="Aptos"/>
              </a:defRPr>
            </a:pPr>
            <a:r>
              <a:rPr b="1" dirty="0" err="1">
                <a:latin typeface="Palatino Linotype"/>
              </a:rPr>
              <a:t>Niet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alles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begrijpend</a:t>
            </a:r>
            <a:r>
              <a:rPr b="1" dirty="0">
                <a:latin typeface="Palatino Linotype"/>
              </a:rPr>
              <a:t>, </a:t>
            </a:r>
            <a:r>
              <a:rPr b="1" dirty="0" err="1">
                <a:latin typeface="Palatino Linotype"/>
              </a:rPr>
              <a:t>niet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alles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wetend</a:t>
            </a:r>
            <a:r>
              <a:rPr b="1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5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maar </a:t>
            </a:r>
            <a:r>
              <a:rPr b="1" dirty="0" err="1">
                <a:latin typeface="Palatino Linotype"/>
              </a:rPr>
              <a:t>ruimte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makend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voor</a:t>
            </a:r>
            <a:r>
              <a:rPr b="1" dirty="0">
                <a:latin typeface="Palatino Linotype"/>
              </a:rPr>
              <a:t> God.</a:t>
            </a:r>
          </a:p>
          <a:p>
            <a:pPr algn="ctr">
              <a:spcAft>
                <a:spcPts val="500"/>
              </a:spcAft>
              <a:defRPr sz="2500">
                <a:solidFill>
                  <a:srgbClr val="463429"/>
                </a:solidFill>
                <a:latin typeface="Aptos"/>
              </a:defRPr>
            </a:pPr>
            <a:endParaRPr b="1" dirty="0">
              <a:latin typeface="Palatino Linotype"/>
            </a:endParaRPr>
          </a:p>
          <a:p>
            <a:pPr algn="ctr">
              <a:spcAft>
                <a:spcPts val="500"/>
              </a:spcAft>
              <a:defRPr sz="2500">
                <a:solidFill>
                  <a:srgbClr val="463429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Moge </a:t>
            </a:r>
            <a:r>
              <a:rPr b="1" dirty="0" err="1">
                <a:latin typeface="Palatino Linotype"/>
              </a:rPr>
              <a:t>ook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ons</a:t>
            </a:r>
            <a:r>
              <a:rPr b="1" dirty="0">
                <a:latin typeface="Palatino Linotype"/>
              </a:rPr>
              <a:t> hart open </a:t>
            </a:r>
            <a:r>
              <a:rPr b="1" dirty="0" err="1">
                <a:latin typeface="Palatino Linotype"/>
              </a:rPr>
              <a:t>blijven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voor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zijn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Woord</a:t>
            </a:r>
            <a:r>
              <a:rPr dirty="0">
                <a:latin typeface="Palatino Linotype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28600" y="1176528"/>
            <a:ext cx="43536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BE" dirty="0">
                <a:latin typeface="Palatino Linotype"/>
              </a:rPr>
              <a:t>Gezongen Magnificat</a:t>
            </a: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endParaRPr lang="nl-BE" dirty="0">
              <a:latin typeface="Palatino Linotype"/>
            </a:endParaRP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BE" i="1" dirty="0">
                <a:latin typeface="Palatino Linotype"/>
              </a:rPr>
              <a:t>Mijn ziel maakt </a:t>
            </a: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BE" i="1" dirty="0">
                <a:latin typeface="Palatino Linotype"/>
              </a:rPr>
              <a:t>groot de Heer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 lang="nl-BE">
                <a:latin typeface="Palatino Linotype"/>
              </a:rPr>
              <a:t>27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8FF9057-2003-5F29-3077-715179C2CA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15"/>
          <a:stretch>
            <a:fillRect/>
          </a:stretch>
        </p:blipFill>
        <p:spPr>
          <a:xfrm>
            <a:off x="3898946" y="102870"/>
            <a:ext cx="7776126" cy="641680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991505" y="547257"/>
            <a:ext cx="4512838" cy="17697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 err="1">
                <a:latin typeface="Palatino Linotype"/>
              </a:rPr>
              <a:t>Voorbeden</a:t>
            </a:r>
            <a:r>
              <a:rPr lang="nl-NL" dirty="0">
                <a:latin typeface="Palatino Linotype"/>
              </a:rPr>
              <a:t>  - </a:t>
            </a:r>
            <a:r>
              <a:rPr lang="nl-BE" sz="2800" i="1" dirty="0">
                <a:latin typeface="Palatino Linotype"/>
              </a:rPr>
              <a:t>Samen bidden</a:t>
            </a: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lang="nl-NL" dirty="0">
                <a:latin typeface="Palatino Linotype"/>
              </a:rPr>
              <a:t>  </a:t>
            </a: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endParaRPr lang="nl-NL" dirty="0">
              <a:latin typeface="Palatino Linotype"/>
            </a:endParaRPr>
          </a:p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endParaRPr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1451097"/>
            <a:ext cx="10424160" cy="47961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Voor </a:t>
            </a:r>
            <a:r>
              <a:rPr sz="2400" dirty="0" err="1">
                <a:latin typeface="Palatino Linotype"/>
              </a:rPr>
              <a:t>onze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wereld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voor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allen</a:t>
            </a:r>
            <a:r>
              <a:rPr sz="2400" dirty="0">
                <a:latin typeface="Palatino Linotype"/>
              </a:rPr>
              <a:t> die </a:t>
            </a:r>
            <a:r>
              <a:rPr sz="2400" dirty="0" err="1">
                <a:latin typeface="Palatino Linotype"/>
              </a:rPr>
              <a:t>leven</a:t>
            </a:r>
            <a:r>
              <a:rPr sz="2400" dirty="0">
                <a:latin typeface="Palatino Linotype"/>
              </a:rPr>
              <a:t> met </a:t>
            </a:r>
            <a:r>
              <a:rPr sz="2400" dirty="0" err="1">
                <a:latin typeface="Palatino Linotype"/>
              </a:rPr>
              <a:t>oorlog</a:t>
            </a:r>
            <a:r>
              <a:rPr sz="2400" dirty="0">
                <a:latin typeface="Palatino Linotype"/>
              </a:rPr>
              <a:t>, </a:t>
            </a:r>
            <a:r>
              <a:rPr sz="2400" dirty="0" err="1">
                <a:latin typeface="Palatino Linotype"/>
              </a:rPr>
              <a:t>onrecht</a:t>
            </a:r>
            <a:r>
              <a:rPr sz="2400" dirty="0">
                <a:latin typeface="Palatino Linotype"/>
              </a:rPr>
              <a:t> of </a:t>
            </a:r>
            <a:r>
              <a:rPr sz="2400" dirty="0" err="1">
                <a:latin typeface="Palatino Linotype"/>
              </a:rPr>
              <a:t>onzekerheid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Dat </a:t>
            </a:r>
            <a:r>
              <a:rPr sz="2400" dirty="0" err="1">
                <a:latin typeface="Palatino Linotype"/>
              </a:rPr>
              <a:t>vrede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sterker</a:t>
            </a:r>
            <a:r>
              <a:rPr sz="2400" dirty="0">
                <a:latin typeface="Palatino Linotype"/>
              </a:rPr>
              <a:t> mag </a:t>
            </a:r>
            <a:r>
              <a:rPr sz="2400" dirty="0" err="1">
                <a:latin typeface="Palatino Linotype"/>
              </a:rPr>
              <a:t>worden</a:t>
            </a:r>
            <a:r>
              <a:rPr sz="2400" dirty="0">
                <a:latin typeface="Palatino Linotype"/>
              </a:rPr>
              <a:t> dan </a:t>
            </a:r>
            <a:r>
              <a:rPr sz="2400" dirty="0" err="1">
                <a:latin typeface="Palatino Linotype"/>
              </a:rPr>
              <a:t>geweld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dat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mensen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elkaar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blijven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zoeken</a:t>
            </a:r>
            <a:r>
              <a:rPr sz="2400" dirty="0">
                <a:latin typeface="Palatino Linotype"/>
              </a:rPr>
              <a:t>.</a:t>
            </a: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lang="nl-NL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lang="nl-BE"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Voor </a:t>
            </a:r>
            <a:r>
              <a:rPr sz="2400" dirty="0" err="1">
                <a:latin typeface="Palatino Linotype"/>
              </a:rPr>
              <a:t>onze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religieuze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gemeenschappen</a:t>
            </a:r>
            <a:r>
              <a:rPr sz="24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voor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allen</a:t>
            </a:r>
            <a:r>
              <a:rPr sz="2400" dirty="0">
                <a:latin typeface="Palatino Linotype"/>
              </a:rPr>
              <a:t> die </a:t>
            </a:r>
            <a:r>
              <a:rPr sz="2400" dirty="0" err="1">
                <a:latin typeface="Palatino Linotype"/>
              </a:rPr>
              <a:t>verantwoordelijkheid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dragen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0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voor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wie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zoeken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nieuwe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wegen</a:t>
            </a:r>
            <a:r>
              <a:rPr sz="2400" dirty="0">
                <a:latin typeface="Palatino Linotype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29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F187DDD-DB2B-6746-EB71-F2C2AE34A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360" y="3372739"/>
            <a:ext cx="8513127" cy="110739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475488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>
                <a:latin typeface="Palatino Linotype"/>
              </a:rPr>
              <a:t>Voorbeden – vervolg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222423"/>
            <a:ext cx="10287000" cy="30623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Dat </a:t>
            </a:r>
            <a:r>
              <a:rPr sz="2400" dirty="0" err="1">
                <a:latin typeface="Palatino Linotype"/>
              </a:rPr>
              <a:t>wij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blijven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luisteren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naar</a:t>
            </a:r>
            <a:r>
              <a:rPr sz="2400" dirty="0">
                <a:latin typeface="Palatino Linotype"/>
              </a:rPr>
              <a:t> Gods </a:t>
            </a:r>
            <a:r>
              <a:rPr sz="2400" dirty="0" err="1">
                <a:latin typeface="Palatino Linotype"/>
              </a:rPr>
              <a:t>Geest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elkaar</a:t>
            </a:r>
            <a:r>
              <a:rPr sz="2400" dirty="0">
                <a:latin typeface="Palatino Linotype"/>
              </a:rPr>
              <a:t> met </a:t>
            </a:r>
            <a:r>
              <a:rPr sz="2400" dirty="0" err="1">
                <a:latin typeface="Palatino Linotype"/>
              </a:rPr>
              <a:t>vertrouwen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nabij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blijven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i="1" dirty="0">
                <a:latin typeface="Palatino Linotype"/>
              </a:rPr>
              <a:t>♪ Ubi Caritas – </a:t>
            </a:r>
            <a:r>
              <a:rPr sz="2400" i="1" dirty="0" err="1">
                <a:latin typeface="Palatino Linotype"/>
              </a:rPr>
              <a:t>gezongen</a:t>
            </a:r>
            <a:endParaRPr sz="2400" i="1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Voor </a:t>
            </a:r>
            <a:r>
              <a:rPr sz="2400" dirty="0" err="1">
                <a:latin typeface="Palatino Linotype"/>
              </a:rPr>
              <a:t>onszelf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voor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allen</a:t>
            </a:r>
            <a:r>
              <a:rPr sz="2400" dirty="0">
                <a:latin typeface="Palatino Linotype"/>
              </a:rPr>
              <a:t> die het </a:t>
            </a:r>
            <a:r>
              <a:rPr sz="2400" dirty="0" err="1">
                <a:latin typeface="Palatino Linotype"/>
              </a:rPr>
              <a:t>moeilijk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hebben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Voor </a:t>
            </a:r>
            <a:r>
              <a:rPr sz="2400" dirty="0" err="1">
                <a:latin typeface="Palatino Linotype"/>
              </a:rPr>
              <a:t>wie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moe</a:t>
            </a:r>
            <a:r>
              <a:rPr sz="2400" dirty="0">
                <a:latin typeface="Palatino Linotype"/>
              </a:rPr>
              <a:t> is, </a:t>
            </a:r>
            <a:r>
              <a:rPr sz="2400" dirty="0" err="1">
                <a:latin typeface="Palatino Linotype"/>
              </a:rPr>
              <a:t>alleen</a:t>
            </a:r>
            <a:r>
              <a:rPr sz="2400" dirty="0">
                <a:latin typeface="Palatino Linotype"/>
              </a:rPr>
              <a:t> of </a:t>
            </a:r>
            <a:r>
              <a:rPr sz="2400" dirty="0" err="1">
                <a:latin typeface="Palatino Linotype"/>
              </a:rPr>
              <a:t>zoekend</a:t>
            </a:r>
            <a:r>
              <a:rPr sz="2400" dirty="0">
                <a:latin typeface="Palatino Linotype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30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25212" y="475488"/>
            <a:ext cx="200253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dirty="0" err="1">
                <a:latin typeface="Palatino Linotype"/>
              </a:rPr>
              <a:t>Voorbeden</a:t>
            </a:r>
            <a:r>
              <a:rPr dirty="0">
                <a:latin typeface="Palatino Linotype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222423"/>
            <a:ext cx="10287000" cy="30623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Dat </a:t>
            </a:r>
            <a:r>
              <a:rPr sz="2400" dirty="0" err="1">
                <a:latin typeface="Palatino Linotype"/>
              </a:rPr>
              <a:t>wij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elkaar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mogen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dragen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iets</a:t>
            </a:r>
            <a:r>
              <a:rPr sz="2400" dirty="0">
                <a:latin typeface="Palatino Linotype"/>
              </a:rPr>
              <a:t> van Gods </a:t>
            </a:r>
            <a:r>
              <a:rPr sz="2400" dirty="0" err="1">
                <a:latin typeface="Palatino Linotype"/>
              </a:rPr>
              <a:t>licht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voor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elkaar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mogen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zijn</a:t>
            </a:r>
            <a:r>
              <a:rPr sz="24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i="1" dirty="0">
                <a:latin typeface="Palatino Linotype"/>
              </a:rPr>
              <a:t>♪ Ubi Caritas – </a:t>
            </a:r>
            <a:r>
              <a:rPr sz="2400" i="1" dirty="0" err="1">
                <a:latin typeface="Palatino Linotype"/>
              </a:rPr>
              <a:t>gezongen</a:t>
            </a:r>
            <a:endParaRPr sz="2400" i="1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>
                <a:latin typeface="Palatino Linotype"/>
              </a:rPr>
              <a:t>God, neem </a:t>
            </a:r>
            <a:r>
              <a:rPr sz="2400" dirty="0" err="1">
                <a:latin typeface="Palatino Linotype"/>
              </a:rPr>
              <a:t>onze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gebeden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aan</a:t>
            </a:r>
            <a:endParaRPr sz="2400" dirty="0">
              <a:latin typeface="Palatino Linotype"/>
            </a:endParaRPr>
          </a:p>
          <a:p>
            <a:pPr algn="ctr">
              <a:spcAft>
                <a:spcPts val="500"/>
              </a:spcAft>
              <a:defRPr sz="2100">
                <a:solidFill>
                  <a:srgbClr val="463429"/>
                </a:solidFill>
                <a:latin typeface="Aptos"/>
              </a:defRPr>
            </a:pPr>
            <a:r>
              <a:rPr sz="2400" dirty="0" err="1">
                <a:latin typeface="Palatino Linotype"/>
              </a:rPr>
              <a:t>en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blijf</a:t>
            </a:r>
            <a:r>
              <a:rPr sz="2400" dirty="0">
                <a:latin typeface="Palatino Linotype"/>
              </a:rPr>
              <a:t> met </a:t>
            </a:r>
            <a:r>
              <a:rPr sz="2400" dirty="0" err="1">
                <a:latin typeface="Palatino Linotype"/>
              </a:rPr>
              <a:t>ons</a:t>
            </a:r>
            <a:r>
              <a:rPr sz="2400" dirty="0">
                <a:latin typeface="Palatino Linotype"/>
              </a:rPr>
              <a:t> op </a:t>
            </a:r>
            <a:r>
              <a:rPr sz="2400" dirty="0" err="1">
                <a:latin typeface="Palatino Linotype"/>
              </a:rPr>
              <a:t>onze</a:t>
            </a:r>
            <a:r>
              <a:rPr sz="2400" dirty="0">
                <a:latin typeface="Palatino Linotype"/>
              </a:rPr>
              <a:t> </a:t>
            </a:r>
            <a:r>
              <a:rPr sz="2400" dirty="0" err="1">
                <a:latin typeface="Palatino Linotype"/>
              </a:rPr>
              <a:t>weg</a:t>
            </a:r>
            <a:r>
              <a:rPr sz="2400" dirty="0">
                <a:latin typeface="Palatino Linotype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31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66992E6E-16F8-ECB7-C5C4-105596A55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647194" y="2654543"/>
            <a:ext cx="2867131" cy="100027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900" b="1">
                <a:solidFill>
                  <a:srgbClr val="5B5B38"/>
                </a:solidFill>
                <a:latin typeface="Aptos Display"/>
              </a:defRPr>
            </a:pPr>
            <a:r>
              <a:rPr dirty="0" err="1">
                <a:latin typeface="Palatino Linotype"/>
              </a:rPr>
              <a:t>Onze</a:t>
            </a:r>
            <a:r>
              <a:rPr dirty="0">
                <a:latin typeface="Palatino Linotype"/>
              </a:rPr>
              <a:t> Vader</a:t>
            </a:r>
          </a:p>
          <a:p>
            <a:pPr algn="ctr">
              <a:defRPr sz="2000">
                <a:solidFill>
                  <a:srgbClr val="6F4C30"/>
                </a:solidFill>
                <a:latin typeface="Aptos"/>
              </a:defRPr>
            </a:pPr>
            <a:r>
              <a:rPr b="1" dirty="0">
                <a:latin typeface="Palatino Linotype"/>
              </a:rPr>
              <a:t>Bidden </a:t>
            </a:r>
            <a:r>
              <a:rPr b="1" dirty="0" err="1">
                <a:latin typeface="Palatino Linotype"/>
              </a:rPr>
              <a:t>wij</a:t>
            </a:r>
            <a:r>
              <a:rPr b="1" dirty="0">
                <a:latin typeface="Palatino Linotype"/>
              </a:rPr>
              <a:t> </a:t>
            </a:r>
            <a:r>
              <a:rPr b="1" dirty="0" err="1">
                <a:latin typeface="Palatino Linotype"/>
              </a:rPr>
              <a:t>samen</a:t>
            </a:r>
            <a:endParaRPr b="1"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32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89978" y="475488"/>
            <a:ext cx="207300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sz="3200" dirty="0" err="1">
                <a:latin typeface="Palatino Linotype"/>
              </a:rPr>
              <a:t>Slotgebed</a:t>
            </a:r>
            <a:endParaRPr sz="3200" dirty="0">
              <a:latin typeface="Palatino Linotyp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1822314"/>
            <a:ext cx="10287000" cy="38625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Goede God, </a:t>
            </a:r>
            <a:r>
              <a:rPr sz="2200" dirty="0" err="1">
                <a:latin typeface="Palatino Linotype"/>
              </a:rPr>
              <a:t>wij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danken</a:t>
            </a:r>
            <a:r>
              <a:rPr sz="2200" dirty="0">
                <a:latin typeface="Palatino Linotype"/>
              </a:rPr>
              <a:t> U </a:t>
            </a:r>
            <a:r>
              <a:rPr sz="2200" dirty="0" err="1">
                <a:latin typeface="Palatino Linotype"/>
              </a:rPr>
              <a:t>dat</a:t>
            </a:r>
            <a:r>
              <a:rPr sz="2200" dirty="0">
                <a:latin typeface="Palatino Linotype"/>
              </a:rPr>
              <a:t> U Maria </a:t>
            </a:r>
            <a:r>
              <a:rPr sz="2200" dirty="0" err="1">
                <a:latin typeface="Palatino Linotype"/>
              </a:rPr>
              <a:t>gekozen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hebt</a:t>
            </a:r>
            <a:r>
              <a:rPr sz="2200" dirty="0">
                <a:latin typeface="Palatino Linotype"/>
              </a:rPr>
              <a:t> om de Moeder van </a:t>
            </a:r>
            <a:r>
              <a:rPr sz="2200" dirty="0" err="1">
                <a:latin typeface="Palatino Linotype"/>
              </a:rPr>
              <a:t>uw</a:t>
            </a:r>
            <a:r>
              <a:rPr sz="2200" dirty="0">
                <a:latin typeface="Palatino Linotype"/>
              </a:rPr>
              <a:t> Zoon </a:t>
            </a:r>
            <a:r>
              <a:rPr sz="2200" dirty="0" err="1">
                <a:latin typeface="Palatino Linotype"/>
              </a:rPr>
              <a:t>te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worden</a:t>
            </a:r>
            <a:r>
              <a:rPr sz="22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2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 err="1">
                <a:latin typeface="Palatino Linotype"/>
              </a:rPr>
              <a:t>Wij</a:t>
            </a:r>
            <a:r>
              <a:rPr sz="2200" dirty="0">
                <a:latin typeface="Palatino Linotype"/>
              </a:rPr>
              <a:t> bidden U: </a:t>
            </a:r>
            <a:r>
              <a:rPr sz="2200" dirty="0" err="1">
                <a:latin typeface="Palatino Linotype"/>
              </a:rPr>
              <a:t>schenk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ons</a:t>
            </a:r>
            <a:r>
              <a:rPr sz="2200" dirty="0">
                <a:latin typeface="Palatino Linotype"/>
              </a:rPr>
              <a:t> de </a:t>
            </a:r>
            <a:r>
              <a:rPr sz="2200" dirty="0" err="1">
                <a:latin typeface="Palatino Linotype"/>
              </a:rPr>
              <a:t>vreugde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dat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zij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ons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bijstaat</a:t>
            </a:r>
            <a:r>
              <a:rPr sz="2200" dirty="0">
                <a:latin typeface="Palatino Linotype"/>
              </a:rPr>
              <a:t> in alle </a:t>
            </a:r>
            <a:r>
              <a:rPr sz="2200" dirty="0" err="1">
                <a:latin typeface="Palatino Linotype"/>
              </a:rPr>
              <a:t>nood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en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dat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zij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voor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ons</a:t>
            </a:r>
            <a:r>
              <a:rPr sz="2200" dirty="0">
                <a:latin typeface="Palatino Linotype"/>
              </a:rPr>
              <a:t> ten </a:t>
            </a:r>
            <a:r>
              <a:rPr sz="2200" dirty="0" err="1">
                <a:latin typeface="Palatino Linotype"/>
              </a:rPr>
              <a:t>beste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spreekt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wanneer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wij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zelf</a:t>
            </a:r>
            <a:r>
              <a:rPr sz="2200" dirty="0">
                <a:latin typeface="Palatino Linotype"/>
              </a:rPr>
              <a:t> de </a:t>
            </a:r>
            <a:r>
              <a:rPr sz="2200" dirty="0" err="1">
                <a:latin typeface="Palatino Linotype"/>
              </a:rPr>
              <a:t>woorden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niet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vinden</a:t>
            </a:r>
            <a:r>
              <a:rPr sz="22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2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 err="1">
                <a:latin typeface="Palatino Linotype"/>
              </a:rPr>
              <a:t>Geef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ons</a:t>
            </a:r>
            <a:r>
              <a:rPr sz="2200" dirty="0">
                <a:latin typeface="Palatino Linotype"/>
              </a:rPr>
              <a:t> door </a:t>
            </a:r>
            <a:r>
              <a:rPr sz="2200" dirty="0" err="1">
                <a:latin typeface="Palatino Linotype"/>
              </a:rPr>
              <a:t>haar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nabijheid</a:t>
            </a:r>
            <a:r>
              <a:rPr sz="2200" dirty="0">
                <a:latin typeface="Palatino Linotype"/>
              </a:rPr>
              <a:t> de </a:t>
            </a:r>
            <a:r>
              <a:rPr sz="2200" dirty="0" err="1">
                <a:latin typeface="Palatino Linotype"/>
              </a:rPr>
              <a:t>kracht</a:t>
            </a:r>
            <a:r>
              <a:rPr sz="2200" dirty="0">
                <a:latin typeface="Palatino Linotype"/>
              </a:rPr>
              <a:t> om </a:t>
            </a:r>
            <a:r>
              <a:rPr sz="2200" dirty="0" err="1">
                <a:latin typeface="Palatino Linotype"/>
              </a:rPr>
              <a:t>trouw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te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blijven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aan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uw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Liefde</a:t>
            </a:r>
            <a:r>
              <a:rPr sz="2200" dirty="0">
                <a:latin typeface="Palatino Linotype"/>
              </a:rPr>
              <a:t>, nu </a:t>
            </a:r>
            <a:r>
              <a:rPr sz="2200" dirty="0" err="1">
                <a:latin typeface="Palatino Linotype"/>
              </a:rPr>
              <a:t>en</a:t>
            </a:r>
            <a:r>
              <a:rPr sz="2200" dirty="0">
                <a:latin typeface="Palatino Linotype"/>
              </a:rPr>
              <a:t> in het </a:t>
            </a:r>
            <a:r>
              <a:rPr sz="2200" dirty="0" err="1">
                <a:latin typeface="Palatino Linotype"/>
              </a:rPr>
              <a:t>uur</a:t>
            </a:r>
            <a:r>
              <a:rPr sz="2200" dirty="0">
                <a:latin typeface="Palatino Linotype"/>
              </a:rPr>
              <a:t> van </a:t>
            </a:r>
            <a:r>
              <a:rPr sz="2200" dirty="0" err="1">
                <a:latin typeface="Palatino Linotype"/>
              </a:rPr>
              <a:t>onze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dood</a:t>
            </a:r>
            <a:r>
              <a:rPr sz="22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endParaRPr sz="2200" dirty="0">
              <a:latin typeface="Palatino Linotype"/>
            </a:endParaRPr>
          </a:p>
          <a:p>
            <a:pPr algn="ctr">
              <a:spcAft>
                <a:spcPts val="500"/>
              </a:spcAft>
              <a:defRPr sz="1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Amen.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34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292608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6492240"/>
            <a:ext cx="10972800" cy="22860"/>
          </a:xfrm>
          <a:prstGeom prst="rect">
            <a:avLst/>
          </a:prstGeom>
          <a:solidFill>
            <a:srgbClr val="B18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380122" y="475488"/>
            <a:ext cx="149271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9D4C2B"/>
                </a:solidFill>
                <a:latin typeface="Aptos Display"/>
              </a:defRPr>
            </a:pPr>
            <a:r>
              <a:rPr sz="3600" dirty="0" err="1">
                <a:latin typeface="Palatino Linotype"/>
              </a:rPr>
              <a:t>Zegen</a:t>
            </a:r>
            <a:endParaRPr sz="3600" dirty="0">
              <a:latin typeface="Palatino Linotyp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0120" y="2732819"/>
            <a:ext cx="10287000" cy="20415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500"/>
              </a:spcAft>
              <a:defRPr sz="2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De Heer </a:t>
            </a:r>
            <a:r>
              <a:rPr sz="2200" dirty="0" err="1">
                <a:latin typeface="Palatino Linotype"/>
              </a:rPr>
              <a:t>schenke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ons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zijn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zegen</a:t>
            </a:r>
            <a:r>
              <a:rPr sz="2200" dirty="0">
                <a:latin typeface="Palatino Linotype"/>
              </a:rPr>
              <a:t>,</a:t>
            </a:r>
          </a:p>
          <a:p>
            <a:pPr algn="ctr">
              <a:spcAft>
                <a:spcPts val="500"/>
              </a:spcAft>
              <a:defRPr sz="2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Hij beware </a:t>
            </a:r>
            <a:r>
              <a:rPr sz="2200" dirty="0" err="1">
                <a:latin typeface="Palatino Linotype"/>
              </a:rPr>
              <a:t>ons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voor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onheil</a:t>
            </a:r>
            <a:endParaRPr sz="2200" dirty="0">
              <a:latin typeface="Palatino Linotype"/>
            </a:endParaRPr>
          </a:p>
          <a:p>
            <a:pPr algn="ctr">
              <a:spcAft>
                <a:spcPts val="500"/>
              </a:spcAft>
              <a:defRPr sz="2900">
                <a:solidFill>
                  <a:srgbClr val="463429"/>
                </a:solidFill>
                <a:latin typeface="Aptos"/>
              </a:defRPr>
            </a:pPr>
            <a:r>
              <a:rPr sz="2200" dirty="0" err="1">
                <a:latin typeface="Palatino Linotype"/>
              </a:rPr>
              <a:t>en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geleide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ons</a:t>
            </a:r>
            <a:r>
              <a:rPr sz="2200" dirty="0">
                <a:latin typeface="Palatino Linotype"/>
              </a:rPr>
              <a:t> tot </a:t>
            </a:r>
            <a:r>
              <a:rPr sz="2200" dirty="0" err="1">
                <a:latin typeface="Palatino Linotype"/>
              </a:rPr>
              <a:t>eeuwig</a:t>
            </a:r>
            <a:r>
              <a:rPr sz="2200" dirty="0">
                <a:latin typeface="Palatino Linotype"/>
              </a:rPr>
              <a:t> </a:t>
            </a:r>
            <a:r>
              <a:rPr sz="2200" dirty="0" err="1">
                <a:latin typeface="Palatino Linotype"/>
              </a:rPr>
              <a:t>leven</a:t>
            </a:r>
            <a:r>
              <a:rPr sz="2200" dirty="0">
                <a:latin typeface="Palatino Linotype"/>
              </a:rPr>
              <a:t>.</a:t>
            </a:r>
          </a:p>
          <a:p>
            <a:pPr algn="ctr">
              <a:spcAft>
                <a:spcPts val="500"/>
              </a:spcAft>
              <a:defRPr sz="2900">
                <a:solidFill>
                  <a:srgbClr val="463429"/>
                </a:solidFill>
                <a:latin typeface="Aptos"/>
              </a:defRPr>
            </a:pPr>
            <a:endParaRPr sz="2200" dirty="0">
              <a:latin typeface="Palatino Linotype"/>
            </a:endParaRPr>
          </a:p>
          <a:p>
            <a:pPr algn="ctr">
              <a:spcAft>
                <a:spcPts val="500"/>
              </a:spcAft>
              <a:defRPr sz="2900">
                <a:solidFill>
                  <a:srgbClr val="463429"/>
                </a:solidFill>
                <a:latin typeface="Aptos"/>
              </a:defRPr>
            </a:pPr>
            <a:r>
              <a:rPr sz="2200" dirty="0">
                <a:latin typeface="Palatino Linotype"/>
              </a:rPr>
              <a:t>Amen.</a:t>
            </a:r>
            <a:endParaRPr lang="nl-NL" sz="2200" dirty="0">
              <a:latin typeface="Palatino Linotyp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18520" y="6519672"/>
            <a:ext cx="365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B5B38"/>
                </a:solidFill>
                <a:latin typeface="Aptos"/>
              </a:defRPr>
            </a:pPr>
            <a:r>
              <a:rPr>
                <a:latin typeface="Palatino Linotype"/>
              </a:rPr>
              <a:t>35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1A80604-4936-810E-55D0-3FB3C01F9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415" y="5129530"/>
            <a:ext cx="1162050" cy="723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1295</Words>
  <Application>Microsoft Office PowerPoint</Application>
  <PresentationFormat>Breedbeeld</PresentationFormat>
  <Paragraphs>261</Paragraphs>
  <Slides>29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Aptos</vt:lpstr>
      <vt:lpstr>Arial</vt:lpstr>
      <vt:lpstr>Calibri</vt:lpstr>
      <vt:lpstr>Palatino Linotype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Angelique Demollin</dc:creator>
  <cp:keywords/>
  <dc:description>generated using python-pptx</dc:description>
  <cp:lastModifiedBy>Jo Maes</cp:lastModifiedBy>
  <cp:revision>2</cp:revision>
  <dcterms:created xsi:type="dcterms:W3CDTF">2013-01-27T09:14:16Z</dcterms:created>
  <dcterms:modified xsi:type="dcterms:W3CDTF">2026-10-01T17:44:31Z</dcterms:modified>
  <cp:category/>
</cp:coreProperties>
</file>