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1" r:id="rId5"/>
    <p:sldId id="263" r:id="rId6"/>
    <p:sldId id="257" r:id="rId7"/>
    <p:sldId id="262" r:id="rId8"/>
    <p:sldId id="264" r:id="rId9"/>
    <p:sldId id="273" r:id="rId10"/>
    <p:sldId id="258" r:id="rId11"/>
    <p:sldId id="266" r:id="rId12"/>
    <p:sldId id="267" r:id="rId13"/>
    <p:sldId id="265" r:id="rId14"/>
    <p:sldId id="269" r:id="rId15"/>
    <p:sldId id="270" r:id="rId16"/>
    <p:sldId id="280" r:id="rId17"/>
    <p:sldId id="279" r:id="rId18"/>
    <p:sldId id="268" r:id="rId19"/>
    <p:sldId id="283" r:id="rId20"/>
    <p:sldId id="281" r:id="rId21"/>
    <p:sldId id="284" r:id="rId22"/>
    <p:sldId id="282" r:id="rId23"/>
    <p:sldId id="285" r:id="rId24"/>
    <p:sldId id="286" r:id="rId25"/>
    <p:sldId id="271" r:id="rId26"/>
    <p:sldId id="272" r:id="rId27"/>
    <p:sldId id="287" r:id="rId28"/>
    <p:sldId id="275" r:id="rId29"/>
    <p:sldId id="276" r:id="rId30"/>
    <p:sldId id="278" r:id="rId3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A0E716-F256-5FCF-8B52-0249F94CE1B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A32DE2EB-F586-8856-8C27-8008AB27F9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EF277CF5-9933-4284-30AD-27F2F1EA4DC1}"/>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880564A1-ABB3-3510-E122-A7C45451D334}"/>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A5B85880-EDB7-4EE0-7E27-5EAEC5B96D96}"/>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991271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709878-F32B-C5BA-8524-446AC9B62BF6}"/>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6043561-CE41-F084-E2DD-B7504D40E21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3D9681B0-9943-0F2C-23E9-4BFEE4AB6989}"/>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71E29356-CACC-85E0-30D2-F936B53D0F1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151E967-DE9D-7B4A-6030-0F4E8B3481E7}"/>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2258086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31905F-8E43-C389-A215-205201BDCDAF}"/>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7BF6D9C9-F8D9-F359-B047-862B047A72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80238057-A4AF-872F-39C1-8337DDEAD6B5}"/>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0E939B0B-FDEF-FA7F-6933-959E30C3C4CF}"/>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34F17239-9B80-D6A5-7A3F-DC494A90E85C}"/>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3762155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50B0CC-2781-84E3-B273-703D9D457031}"/>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3E5BB04E-EBBD-5092-5282-96542829515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7E2F4460-BA02-E54F-5A96-3B254509085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302E578E-AAC3-FE68-A965-3F52A74AE51F}"/>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6" name="Tijdelijke aanduiding voor voettekst 5">
            <a:extLst>
              <a:ext uri="{FF2B5EF4-FFF2-40B4-BE49-F238E27FC236}">
                <a16:creationId xmlns:a16="http://schemas.microsoft.com/office/drawing/2014/main" id="{E914A629-41F6-150F-4AAE-30A08101409A}"/>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4871847-1D3D-F1B0-014B-4E7D35464980}"/>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306938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ED8916-B336-FF5B-0626-97EBFC089472}"/>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AA1D5F1F-A0F1-A886-7590-C940AB9C30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0002DE9-A3C2-A611-0F4D-F1E7C9502244}"/>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44D8AC9F-16DE-0CA1-297A-4DC064A778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3F7B52-738F-A9F1-51E9-FE070C6C880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C50B78B9-432F-28A6-5C69-3A8128A3D53F}"/>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8" name="Tijdelijke aanduiding voor voettekst 7">
            <a:extLst>
              <a:ext uri="{FF2B5EF4-FFF2-40B4-BE49-F238E27FC236}">
                <a16:creationId xmlns:a16="http://schemas.microsoft.com/office/drawing/2014/main" id="{F01A1E74-C02A-5F5C-34C9-6AF05DF87D94}"/>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A18718CF-6BD6-0682-99E1-CDFC7637D77A}"/>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508807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84FDA9-F4EC-9BD8-0437-DF15C03A524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407EF3F0-7E37-B409-F98B-4DC0CD0F14D8}"/>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4" name="Tijdelijke aanduiding voor voettekst 3">
            <a:extLst>
              <a:ext uri="{FF2B5EF4-FFF2-40B4-BE49-F238E27FC236}">
                <a16:creationId xmlns:a16="http://schemas.microsoft.com/office/drawing/2014/main" id="{CB874396-2F2E-FFA8-3EEF-91ECB2FB1120}"/>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FD4A2F83-E279-E118-3D66-88D81D8F9091}"/>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3903637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1DCF328-5A69-A8F7-C3DC-D4E267DBB84A}"/>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3" name="Tijdelijke aanduiding voor voettekst 2">
            <a:extLst>
              <a:ext uri="{FF2B5EF4-FFF2-40B4-BE49-F238E27FC236}">
                <a16:creationId xmlns:a16="http://schemas.microsoft.com/office/drawing/2014/main" id="{7F29060E-AC00-AF1D-4F2F-4DF67BBD136E}"/>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51D5237A-9B70-BD45-B66D-E9879D0EAE9D}"/>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1480146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A9B397-1B76-7A09-05FE-24F756A6B72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46F25FB-86EB-297C-9184-F4474AE737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DACE94F1-66FB-ABB8-EAE7-17601C005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346B168-D63F-B92D-574B-94979E1159C0}"/>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6" name="Tijdelijke aanduiding voor voettekst 5">
            <a:extLst>
              <a:ext uri="{FF2B5EF4-FFF2-40B4-BE49-F238E27FC236}">
                <a16:creationId xmlns:a16="http://schemas.microsoft.com/office/drawing/2014/main" id="{D4B280DA-594E-03F1-87C6-69F2A78291E0}"/>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93016025-9CDD-BAE5-49FB-A653072C7ECF}"/>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73327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DC412F-D3C8-BC0A-C928-76E29228746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C477F309-C1C0-D37C-1ACE-80049F87B7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481F8CDC-7F48-37ED-E9BE-48E18737D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3DC287B-5A0B-E832-F310-AD1444DB630F}"/>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6" name="Tijdelijke aanduiding voor voettekst 5">
            <a:extLst>
              <a:ext uri="{FF2B5EF4-FFF2-40B4-BE49-F238E27FC236}">
                <a16:creationId xmlns:a16="http://schemas.microsoft.com/office/drawing/2014/main" id="{7112F8A7-3BFF-0408-1D13-836B5B3B214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392E35E4-8A12-59F1-5AFA-F4C8570ADB6E}"/>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3951065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E65C02-B15C-D38F-4EF6-0A66A2F5A462}"/>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F8D8FE5-E29A-00A6-D74C-E34982117D3C}"/>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1B038F1-17EA-D005-AC39-9FD5F9699E87}"/>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193B3575-5A09-6EEE-2C7D-5D62A1EEDFA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28E1474-1D08-130F-C3B0-F4E1D46D2031}"/>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83106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5B8A687-9A76-44DC-B76E-DF9688C48237}"/>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BAE1F721-D321-D3A7-FEC1-6FC3A72E15BB}"/>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57FA2B9F-7A8B-2AEC-119D-BA2758278D44}"/>
              </a:ext>
            </a:extLst>
          </p:cNvPr>
          <p:cNvSpPr>
            <a:spLocks noGrp="1"/>
          </p:cNvSpPr>
          <p:nvPr>
            <p:ph type="dt" sz="half" idx="10"/>
          </p:nvPr>
        </p:nvSpPr>
        <p:spPr/>
        <p:txBody>
          <a:body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D1321E9B-BD65-0696-B9D8-0503766F87A0}"/>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20E8E6D6-AB87-BC8A-F2D5-B774D2556A23}"/>
              </a:ext>
            </a:extLst>
          </p:cNvPr>
          <p:cNvSpPr>
            <a:spLocks noGrp="1"/>
          </p:cNvSpPr>
          <p:nvPr>
            <p:ph type="sldNum" sz="quarter" idx="12"/>
          </p:nvPr>
        </p:nvSpPr>
        <p:spPr/>
        <p:txBody>
          <a:bodyPr/>
          <a:lstStyle/>
          <a:p>
            <a:fld id="{BAE6003A-B020-430E-8278-B23CD52A018E}" type="slidenum">
              <a:rPr lang="nl-BE" smtClean="0"/>
              <a:t>‹nr.›</a:t>
            </a:fld>
            <a:endParaRPr lang="nl-BE"/>
          </a:p>
        </p:txBody>
      </p:sp>
    </p:spTree>
    <p:extLst>
      <p:ext uri="{BB962C8B-B14F-4D97-AF65-F5344CB8AC3E}">
        <p14:creationId xmlns:p14="http://schemas.microsoft.com/office/powerpoint/2010/main" val="3148665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084737BD-7B0B-EE0E-4F47-7C5452D1B8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5EB1638E-B7AD-47CB-5B5A-CE93EEE1A3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E494CCC4-D5BD-F547-B0F6-1EB721FC0F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514B49-6A77-4868-BBC3-D21505209AD1}" type="datetimeFigureOut">
              <a:rPr lang="nl-BE" smtClean="0"/>
              <a:t>6/10/2026</a:t>
            </a:fld>
            <a:endParaRPr lang="nl-BE"/>
          </a:p>
        </p:txBody>
      </p:sp>
      <p:sp>
        <p:nvSpPr>
          <p:cNvPr id="5" name="Tijdelijke aanduiding voor voettekst 4">
            <a:extLst>
              <a:ext uri="{FF2B5EF4-FFF2-40B4-BE49-F238E27FC236}">
                <a16:creationId xmlns:a16="http://schemas.microsoft.com/office/drawing/2014/main" id="{794395ED-A74D-77FC-3F2D-644CA75ECE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BE"/>
          </a:p>
        </p:txBody>
      </p:sp>
      <p:sp>
        <p:nvSpPr>
          <p:cNvPr id="6" name="Tijdelijke aanduiding voor dianummer 5">
            <a:extLst>
              <a:ext uri="{FF2B5EF4-FFF2-40B4-BE49-F238E27FC236}">
                <a16:creationId xmlns:a16="http://schemas.microsoft.com/office/drawing/2014/main" id="{6B4900D1-86B2-B158-03B4-AFCE645F72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AE6003A-B020-430E-8278-B23CD52A018E}" type="slidenum">
              <a:rPr lang="nl-BE" smtClean="0"/>
              <a:t>‹nr.›</a:t>
            </a:fld>
            <a:endParaRPr lang="nl-BE"/>
          </a:p>
        </p:txBody>
      </p:sp>
    </p:spTree>
    <p:extLst>
      <p:ext uri="{BB962C8B-B14F-4D97-AF65-F5344CB8AC3E}">
        <p14:creationId xmlns:p14="http://schemas.microsoft.com/office/powerpoint/2010/main" val="229747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FEA0B0-4834-4740-1BD3-548E7D5AA237}"/>
              </a:ext>
            </a:extLst>
          </p:cNvPr>
          <p:cNvSpPr>
            <a:spLocks noGrp="1"/>
          </p:cNvSpPr>
          <p:nvPr>
            <p:ph type="ctrTitle"/>
          </p:nvPr>
        </p:nvSpPr>
        <p:spPr/>
        <p:txBody>
          <a:bodyPr>
            <a:noAutofit/>
          </a:bodyPr>
          <a:lstStyle/>
          <a:p>
            <a:r>
              <a:rPr lang="nl-BE" sz="3600" dirty="0">
                <a:latin typeface="Candara Light" panose="020E0502030303020204" pitchFamily="34" charset="0"/>
              </a:rPr>
              <a:t>Een loflied voor de Heer, heel mijn leven,</a:t>
            </a:r>
            <a:br>
              <a:rPr lang="nl-BE" sz="3600" dirty="0">
                <a:latin typeface="Candara Light" panose="020E0502030303020204" pitchFamily="34" charset="0"/>
              </a:rPr>
            </a:br>
            <a:r>
              <a:rPr lang="nl-BE" sz="3600" dirty="0">
                <a:latin typeface="Candara Light" panose="020E0502030303020204" pitchFamily="34" charset="0"/>
              </a:rPr>
              <a:t>een psalm, tot het laatst voor mijn God.</a:t>
            </a:r>
          </a:p>
        </p:txBody>
      </p:sp>
      <p:sp>
        <p:nvSpPr>
          <p:cNvPr id="3" name="Ondertitel 2">
            <a:extLst>
              <a:ext uri="{FF2B5EF4-FFF2-40B4-BE49-F238E27FC236}">
                <a16:creationId xmlns:a16="http://schemas.microsoft.com/office/drawing/2014/main" id="{A5E20994-B23B-01ED-195D-41A8DB84F3C6}"/>
              </a:ext>
            </a:extLst>
          </p:cNvPr>
          <p:cNvSpPr>
            <a:spLocks noGrp="1"/>
          </p:cNvSpPr>
          <p:nvPr>
            <p:ph type="subTitle" idx="1"/>
          </p:nvPr>
        </p:nvSpPr>
        <p:spPr/>
        <p:txBody>
          <a:bodyPr/>
          <a:lstStyle/>
          <a:p>
            <a:r>
              <a:rPr lang="nl-BE" dirty="0">
                <a:latin typeface="Candara Light" panose="020E0502030303020204" pitchFamily="34" charset="0"/>
              </a:rPr>
              <a:t>psalm 146</a:t>
            </a:r>
          </a:p>
        </p:txBody>
      </p:sp>
    </p:spTree>
    <p:extLst>
      <p:ext uri="{BB962C8B-B14F-4D97-AF65-F5344CB8AC3E}">
        <p14:creationId xmlns:p14="http://schemas.microsoft.com/office/powerpoint/2010/main" val="725488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82E7AA-F689-91CD-3329-068D00168C3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B485ED1-65AA-AAD6-D65F-D0A0B850DA0E}"/>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113261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6501F3-D881-A066-6A80-AA7DFD6AD39C}"/>
              </a:ext>
            </a:extLst>
          </p:cNvPr>
          <p:cNvSpPr>
            <a:spLocks noGrp="1"/>
          </p:cNvSpPr>
          <p:nvPr>
            <p:ph type="title"/>
          </p:nvPr>
        </p:nvSpPr>
        <p:spPr/>
        <p:txBody>
          <a:bodyPr>
            <a:normAutofit/>
          </a:bodyPr>
          <a:lstStyle/>
          <a:p>
            <a:pPr algn="r"/>
            <a:r>
              <a:rPr lang="nl-BE" sz="5400" dirty="0">
                <a:latin typeface="Candara Light" panose="020E0502030303020204" pitchFamily="34" charset="0"/>
              </a:rPr>
              <a:t>morgen</a:t>
            </a:r>
          </a:p>
        </p:txBody>
      </p:sp>
      <p:sp>
        <p:nvSpPr>
          <p:cNvPr id="3" name="Tijdelijke aanduiding voor inhoud 2">
            <a:extLst>
              <a:ext uri="{FF2B5EF4-FFF2-40B4-BE49-F238E27FC236}">
                <a16:creationId xmlns:a16="http://schemas.microsoft.com/office/drawing/2014/main" id="{EAA4A5B8-8DDD-F91C-D673-0DA3F7391593}"/>
              </a:ext>
            </a:extLst>
          </p:cNvPr>
          <p:cNvSpPr>
            <a:spLocks noGrp="1"/>
          </p:cNvSpPr>
          <p:nvPr>
            <p:ph idx="1"/>
          </p:nvPr>
        </p:nvSpPr>
        <p:spPr/>
        <p:txBody>
          <a:bodyPr/>
          <a:lstStyle/>
          <a:p>
            <a:pPr marL="0" indent="0">
              <a:buNone/>
            </a:pPr>
            <a:r>
              <a:rPr lang="nl-BE" dirty="0">
                <a:latin typeface="Candara Light" panose="020E0502030303020204" pitchFamily="34" charset="0"/>
              </a:rPr>
              <a:t>Lied: Niet als een storm - ZJ 571 (1,3,6,7)</a:t>
            </a:r>
          </a:p>
          <a:p>
            <a:pPr marL="0" indent="0">
              <a:buNone/>
            </a:pPr>
            <a:endParaRPr lang="nl-BE" dirty="0">
              <a:latin typeface="Candara Light" panose="020E0502030303020204" pitchFamily="34" charset="0"/>
            </a:endParaRPr>
          </a:p>
          <a:p>
            <a:pPr marL="0" indent="0">
              <a:buNone/>
            </a:pPr>
            <a:r>
              <a:rPr lang="nl-BE" dirty="0">
                <a:latin typeface="Candara Light" panose="020E0502030303020204" pitchFamily="34" charset="0"/>
              </a:rPr>
              <a:t>Niet als een storm als een vloed,</a:t>
            </a:r>
            <a:br>
              <a:rPr lang="nl-BE" dirty="0">
                <a:latin typeface="Candara Light" panose="020E0502030303020204" pitchFamily="34" charset="0"/>
              </a:rPr>
            </a:br>
            <a:r>
              <a:rPr lang="nl-BE" dirty="0">
                <a:latin typeface="Candara Light" panose="020E0502030303020204" pitchFamily="34" charset="0"/>
              </a:rPr>
              <a:t>niet als een bijl aan de wortel</a:t>
            </a:r>
            <a:br>
              <a:rPr lang="nl-BE" dirty="0">
                <a:latin typeface="Candara Light" panose="020E0502030303020204" pitchFamily="34" charset="0"/>
              </a:rPr>
            </a:br>
            <a:r>
              <a:rPr lang="nl-BE" dirty="0">
                <a:latin typeface="Candara Light" panose="020E0502030303020204" pitchFamily="34" charset="0"/>
              </a:rPr>
              <a:t>komen de woorden van God,</a:t>
            </a:r>
            <a:br>
              <a:rPr lang="nl-BE" dirty="0">
                <a:latin typeface="Candara Light" panose="020E0502030303020204" pitchFamily="34" charset="0"/>
              </a:rPr>
            </a:br>
            <a:r>
              <a:rPr lang="nl-BE" dirty="0">
                <a:latin typeface="Candara Light" panose="020E0502030303020204" pitchFamily="34" charset="0"/>
              </a:rPr>
              <a:t>niet als een schot in het hart.</a:t>
            </a:r>
          </a:p>
          <a:p>
            <a:pPr marL="0" indent="0">
              <a:buNone/>
            </a:pPr>
            <a:r>
              <a:rPr lang="nl-BE" dirty="0">
                <a:latin typeface="Candara Light" panose="020E0502030303020204" pitchFamily="34" charset="0"/>
              </a:rPr>
              <a:t>Stem die de stilte niet breekt,</a:t>
            </a:r>
            <a:br>
              <a:rPr lang="nl-BE" dirty="0">
                <a:latin typeface="Candara Light" panose="020E0502030303020204" pitchFamily="34" charset="0"/>
              </a:rPr>
            </a:br>
            <a:r>
              <a:rPr lang="nl-BE" dirty="0">
                <a:latin typeface="Candara Light" panose="020E0502030303020204" pitchFamily="34" charset="0"/>
              </a:rPr>
              <a:t>woord als een knecht in de wereld,</a:t>
            </a:r>
            <a:br>
              <a:rPr lang="nl-BE" dirty="0">
                <a:latin typeface="Candara Light" panose="020E0502030303020204" pitchFamily="34" charset="0"/>
              </a:rPr>
            </a:br>
            <a:r>
              <a:rPr lang="nl-BE" dirty="0">
                <a:latin typeface="Candara Light" panose="020E0502030303020204" pitchFamily="34" charset="0"/>
              </a:rPr>
              <a:t>naam zonder klank zonder macht,</a:t>
            </a:r>
            <a:br>
              <a:rPr lang="nl-BE" dirty="0">
                <a:latin typeface="Candara Light" panose="020E0502030303020204" pitchFamily="34" charset="0"/>
              </a:rPr>
            </a:br>
            <a:r>
              <a:rPr lang="nl-BE" dirty="0">
                <a:latin typeface="Candara Light" panose="020E0502030303020204" pitchFamily="34" charset="0"/>
              </a:rPr>
              <a:t>vreemdeling zonder geslacht.</a:t>
            </a:r>
          </a:p>
          <a:p>
            <a:pPr marL="0" indent="0">
              <a:buNone/>
            </a:pPr>
            <a:endParaRPr lang="nl-BE" dirty="0"/>
          </a:p>
        </p:txBody>
      </p:sp>
    </p:spTree>
    <p:extLst>
      <p:ext uri="{BB962C8B-B14F-4D97-AF65-F5344CB8AC3E}">
        <p14:creationId xmlns:p14="http://schemas.microsoft.com/office/powerpoint/2010/main" val="351464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0AE10-3558-74D3-F3FC-FEC7AAF93AB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22D14EA-F143-8508-F073-7D59FF337F0F}"/>
              </a:ext>
            </a:extLst>
          </p:cNvPr>
          <p:cNvSpPr>
            <a:spLocks noGrp="1"/>
          </p:cNvSpPr>
          <p:nvPr>
            <p:ph idx="1"/>
          </p:nvPr>
        </p:nvSpPr>
        <p:spPr/>
        <p:txBody>
          <a:bodyPr>
            <a:noAutofit/>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r>
              <a:rPr lang="nl-BE" dirty="0">
                <a:latin typeface="Candara Light" panose="020E0502030303020204" pitchFamily="34" charset="0"/>
              </a:rPr>
              <a:t>Niet in het graf van voorbij,</a:t>
            </a:r>
            <a:br>
              <a:rPr lang="nl-BE" dirty="0">
                <a:latin typeface="Candara Light" panose="020E0502030303020204" pitchFamily="34" charset="0"/>
              </a:rPr>
            </a:br>
            <a:r>
              <a:rPr lang="nl-BE" dirty="0">
                <a:latin typeface="Candara Light" panose="020E0502030303020204" pitchFamily="34" charset="0"/>
              </a:rPr>
              <a:t>niet in een tempel van dromen,</a:t>
            </a:r>
            <a:br>
              <a:rPr lang="nl-BE" dirty="0">
                <a:latin typeface="Candara Light" panose="020E0502030303020204" pitchFamily="34" charset="0"/>
              </a:rPr>
            </a:br>
            <a:r>
              <a:rPr lang="nl-BE" dirty="0">
                <a:latin typeface="Candara Light" panose="020E0502030303020204" pitchFamily="34" charset="0"/>
              </a:rPr>
              <a:t>hier in ons midden is Hij,</a:t>
            </a:r>
            <a:br>
              <a:rPr lang="nl-BE" dirty="0">
                <a:latin typeface="Candara Light" panose="020E0502030303020204" pitchFamily="34" charset="0"/>
              </a:rPr>
            </a:br>
            <a:r>
              <a:rPr lang="nl-BE" dirty="0">
                <a:latin typeface="Candara Light" panose="020E0502030303020204" pitchFamily="34" charset="0"/>
              </a:rPr>
              <a:t>hier in de schaduw der hoop. </a:t>
            </a:r>
          </a:p>
          <a:p>
            <a:pPr marL="0" indent="0">
              <a:buNone/>
            </a:pPr>
            <a:r>
              <a:rPr lang="nl-BE" dirty="0">
                <a:latin typeface="Candara Light" panose="020E0502030303020204" pitchFamily="34" charset="0"/>
              </a:rPr>
              <a:t>Hier in dit stervend bestaan</a:t>
            </a:r>
            <a:br>
              <a:rPr lang="nl-BE" dirty="0">
                <a:latin typeface="Candara Light" panose="020E0502030303020204" pitchFamily="34" charset="0"/>
              </a:rPr>
            </a:br>
            <a:r>
              <a:rPr lang="nl-BE" dirty="0">
                <a:latin typeface="Candara Light" panose="020E0502030303020204" pitchFamily="34" charset="0"/>
              </a:rPr>
              <a:t>wordt Hij voor ons geloofwaardig,</a:t>
            </a:r>
            <a:br>
              <a:rPr lang="nl-BE" dirty="0">
                <a:latin typeface="Candara Light" panose="020E0502030303020204" pitchFamily="34" charset="0"/>
              </a:rPr>
            </a:br>
            <a:r>
              <a:rPr lang="nl-BE" dirty="0">
                <a:latin typeface="Candara Light" panose="020E0502030303020204" pitchFamily="34" charset="0"/>
              </a:rPr>
              <a:t>worden wij mensen van God,</a:t>
            </a:r>
            <a:br>
              <a:rPr lang="nl-BE" dirty="0">
                <a:latin typeface="Candara Light" panose="020E0502030303020204" pitchFamily="34" charset="0"/>
              </a:rPr>
            </a:br>
            <a:r>
              <a:rPr lang="nl-BE" dirty="0">
                <a:latin typeface="Candara Light" panose="020E0502030303020204" pitchFamily="34" charset="0"/>
              </a:rPr>
              <a:t>liefde op leven en dood. </a:t>
            </a:r>
          </a:p>
          <a:p>
            <a:pPr marL="0" indent="0">
              <a:buNone/>
            </a:pPr>
            <a:endParaRPr lang="nl-BE" dirty="0"/>
          </a:p>
        </p:txBody>
      </p:sp>
      <p:sp>
        <p:nvSpPr>
          <p:cNvPr id="5" name="Titel 4">
            <a:extLst>
              <a:ext uri="{FF2B5EF4-FFF2-40B4-BE49-F238E27FC236}">
                <a16:creationId xmlns:a16="http://schemas.microsoft.com/office/drawing/2014/main" id="{A821206E-96B6-A258-20E8-DCCD6888F7D4}"/>
              </a:ext>
            </a:extLst>
          </p:cNvPr>
          <p:cNvSpPr>
            <a:spLocks noGrp="1"/>
          </p:cNvSpPr>
          <p:nvPr>
            <p:ph type="title"/>
          </p:nvPr>
        </p:nvSpPr>
        <p:spPr/>
        <p:txBody>
          <a:bodyPr/>
          <a:lstStyle/>
          <a:p>
            <a:endParaRPr lang="nl-BE" dirty="0"/>
          </a:p>
        </p:txBody>
      </p:sp>
    </p:spTree>
    <p:extLst>
      <p:ext uri="{BB962C8B-B14F-4D97-AF65-F5344CB8AC3E}">
        <p14:creationId xmlns:p14="http://schemas.microsoft.com/office/powerpoint/2010/main" val="184483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CBBDEF-248D-4C3D-F0B9-D4FDEDD2E421}"/>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70697A2B-7447-DC54-B863-69A5D1B0CA96}"/>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216787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E88DE9E-9D33-10C0-586E-2BCFAE7EB8C3}"/>
              </a:ext>
            </a:extLst>
          </p:cNvPr>
          <p:cNvSpPr>
            <a:spLocks noGrp="1"/>
          </p:cNvSpPr>
          <p:nvPr>
            <p:ph idx="1"/>
          </p:nvPr>
        </p:nvSpPr>
        <p:spPr>
          <a:xfrm>
            <a:off x="838200" y="1492469"/>
            <a:ext cx="10515600" cy="4684494"/>
          </a:xfrm>
        </p:spPr>
        <p:txBody>
          <a:bodyPr/>
          <a:lstStyle/>
          <a:p>
            <a:pPr marL="0" indent="0" algn="ctr">
              <a:buNone/>
            </a:pPr>
            <a:r>
              <a:rPr lang="nl-BE" i="1" dirty="0">
                <a:latin typeface="Candara Light" panose="020E0502030303020204" pitchFamily="34" charset="0"/>
              </a:rPr>
              <a:t>Het is waar dat onze liefde voor God </a:t>
            </a:r>
            <a:br>
              <a:rPr lang="nl-BE" i="1" dirty="0">
                <a:latin typeface="Candara Light" panose="020E0502030303020204" pitchFamily="34" charset="0"/>
              </a:rPr>
            </a:br>
            <a:r>
              <a:rPr lang="nl-BE" i="1" dirty="0">
                <a:latin typeface="Candara Light" panose="020E0502030303020204" pitchFamily="34" charset="0"/>
              </a:rPr>
              <a:t>gemakkelijk bekoelt en verdort </a:t>
            </a:r>
            <a:br>
              <a:rPr lang="nl-BE" i="1" dirty="0">
                <a:latin typeface="Candara Light" panose="020E0502030303020204" pitchFamily="34" charset="0"/>
              </a:rPr>
            </a:br>
            <a:r>
              <a:rPr lang="nl-BE" i="1" dirty="0">
                <a:latin typeface="Candara Light" panose="020E0502030303020204" pitchFamily="34" charset="0"/>
              </a:rPr>
              <a:t>als we niet voortdurend terugkeren </a:t>
            </a:r>
            <a:br>
              <a:rPr lang="nl-BE" i="1" dirty="0">
                <a:latin typeface="Candara Light" panose="020E0502030303020204" pitchFamily="34" charset="0"/>
              </a:rPr>
            </a:br>
            <a:r>
              <a:rPr lang="nl-BE" i="1" dirty="0">
                <a:latin typeface="Candara Light" panose="020E0502030303020204" pitchFamily="34" charset="0"/>
              </a:rPr>
              <a:t>naar de kennis van zijn liefde voor ons (…)</a:t>
            </a:r>
          </a:p>
          <a:p>
            <a:pPr marL="0" indent="0" algn="ctr">
              <a:buNone/>
            </a:pPr>
            <a:endParaRPr lang="nl-BE" i="1" dirty="0">
              <a:latin typeface="Candara Light" panose="020E0502030303020204" pitchFamily="34" charset="0"/>
            </a:endParaRPr>
          </a:p>
          <a:p>
            <a:pPr marL="0" indent="0" algn="ctr">
              <a:buNone/>
            </a:pPr>
            <a:r>
              <a:rPr lang="nl-BE" i="1" dirty="0">
                <a:latin typeface="Candara Light" panose="020E0502030303020204" pitchFamily="34" charset="0"/>
              </a:rPr>
              <a:t>Het is zijn Liefde die ons uitnodigt Hem overal te vinden,</a:t>
            </a:r>
            <a:br>
              <a:rPr lang="nl-BE" i="1" dirty="0">
                <a:latin typeface="Candara Light" panose="020E0502030303020204" pitchFamily="34" charset="0"/>
              </a:rPr>
            </a:br>
            <a:r>
              <a:rPr lang="nl-BE" i="1" dirty="0">
                <a:latin typeface="Candara Light" panose="020E0502030303020204" pitchFamily="34" charset="0"/>
              </a:rPr>
              <a:t>In de Schrift, in de natuur, in ons eigen hart, in onze taken</a:t>
            </a:r>
            <a:br>
              <a:rPr lang="nl-BE" i="1" dirty="0">
                <a:latin typeface="Candara Light" panose="020E0502030303020204" pitchFamily="34" charset="0"/>
              </a:rPr>
            </a:br>
            <a:r>
              <a:rPr lang="nl-BE" i="1" dirty="0">
                <a:latin typeface="Candara Light" panose="020E0502030303020204" pitchFamily="34" charset="0"/>
              </a:rPr>
              <a:t>-en zelf zeg ik: in onze eenzaamheid! </a:t>
            </a:r>
          </a:p>
          <a:p>
            <a:pPr marL="0" indent="0">
              <a:buNone/>
            </a:pPr>
            <a:endParaRPr lang="nl-BE" dirty="0">
              <a:latin typeface="Candara Light" panose="020E0502030303020204" pitchFamily="34" charset="0"/>
            </a:endParaRPr>
          </a:p>
        </p:txBody>
      </p:sp>
    </p:spTree>
    <p:extLst>
      <p:ext uri="{BB962C8B-B14F-4D97-AF65-F5344CB8AC3E}">
        <p14:creationId xmlns:p14="http://schemas.microsoft.com/office/powerpoint/2010/main" val="201111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D41415-D7EB-490C-96B5-19C109C7813A}"/>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F2A722D6-4E7A-51AD-FC0A-47499F064356}"/>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381516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3D4EA-9F8B-285D-26B0-1DE59F3390A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EE927FB-9631-0D80-CF37-52357F2D95A5}"/>
              </a:ext>
            </a:extLst>
          </p:cNvPr>
          <p:cNvSpPr>
            <a:spLocks noGrp="1"/>
          </p:cNvSpPr>
          <p:nvPr>
            <p:ph type="title"/>
          </p:nvPr>
        </p:nvSpPr>
        <p:spPr/>
        <p:txBody>
          <a:bodyPr>
            <a:normAutofit/>
          </a:bodyPr>
          <a:lstStyle/>
          <a:p>
            <a:pPr algn="r"/>
            <a:r>
              <a:rPr lang="nl-BE" sz="5400" dirty="0">
                <a:latin typeface="Candara Light" panose="020E0502030303020204" pitchFamily="34" charset="0"/>
              </a:rPr>
              <a:t>middag</a:t>
            </a:r>
          </a:p>
        </p:txBody>
      </p:sp>
      <p:sp>
        <p:nvSpPr>
          <p:cNvPr id="3" name="Tijdelijke aanduiding voor inhoud 2">
            <a:extLst>
              <a:ext uri="{FF2B5EF4-FFF2-40B4-BE49-F238E27FC236}">
                <a16:creationId xmlns:a16="http://schemas.microsoft.com/office/drawing/2014/main" id="{F6151D79-AF08-E2E6-DECC-2993F297C650}"/>
              </a:ext>
            </a:extLst>
          </p:cNvPr>
          <p:cNvSpPr>
            <a:spLocks noGrp="1"/>
          </p:cNvSpPr>
          <p:nvPr>
            <p:ph idx="1"/>
          </p:nvPr>
        </p:nvSpPr>
        <p:spPr>
          <a:xfrm>
            <a:off x="838200" y="2354317"/>
            <a:ext cx="10515600" cy="3822646"/>
          </a:xfrm>
        </p:spPr>
        <p:txBody>
          <a:bodyPr/>
          <a:lstStyle/>
          <a:p>
            <a:pPr marL="0" indent="0" algn="ctr">
              <a:buNone/>
            </a:pPr>
            <a:r>
              <a:rPr lang="nl-BE" i="1" dirty="0">
                <a:latin typeface="Candara Light" panose="020E0502030303020204" pitchFamily="34" charset="0"/>
              </a:rPr>
              <a:t>Ik zie steeds meer in </a:t>
            </a:r>
            <a:br>
              <a:rPr lang="nl-BE" i="1" dirty="0">
                <a:latin typeface="Candara Light" panose="020E0502030303020204" pitchFamily="34" charset="0"/>
              </a:rPr>
            </a:br>
            <a:r>
              <a:rPr lang="nl-BE" i="1" dirty="0">
                <a:latin typeface="Candara Light" panose="020E0502030303020204" pitchFamily="34" charset="0"/>
              </a:rPr>
              <a:t>dat er maar één realistisch antwoord bestaat: Liefde.</a:t>
            </a:r>
            <a:br>
              <a:rPr lang="nl-BE" i="1" dirty="0">
                <a:latin typeface="Candara Light" panose="020E0502030303020204" pitchFamily="34" charset="0"/>
              </a:rPr>
            </a:br>
            <a:r>
              <a:rPr lang="nl-BE" i="1" dirty="0">
                <a:latin typeface="Candara Light" panose="020E0502030303020204" pitchFamily="34" charset="0"/>
              </a:rPr>
              <a:t>Ik moet het aandurven lief te hebben </a:t>
            </a:r>
            <a:br>
              <a:rPr lang="nl-BE" i="1" dirty="0">
                <a:latin typeface="Candara Light" panose="020E0502030303020204" pitchFamily="34" charset="0"/>
              </a:rPr>
            </a:br>
            <a:r>
              <a:rPr lang="nl-BE" i="1" dirty="0">
                <a:latin typeface="Candara Light" panose="020E0502030303020204" pitchFamily="34" charset="0"/>
              </a:rPr>
              <a:t>En ik moet de onzekerheid, de twijfel aan mezelf </a:t>
            </a:r>
            <a:br>
              <a:rPr lang="nl-BE" i="1" dirty="0">
                <a:latin typeface="Candara Light" panose="020E0502030303020204" pitchFamily="34" charset="0"/>
              </a:rPr>
            </a:br>
            <a:r>
              <a:rPr lang="nl-BE" i="1" dirty="0">
                <a:latin typeface="Candara Light" panose="020E0502030303020204" pitchFamily="34" charset="0"/>
              </a:rPr>
              <a:t>die liefde in mij veroorzaakt, dragen totdat</a:t>
            </a:r>
            <a:br>
              <a:rPr lang="nl-BE" i="1" dirty="0">
                <a:latin typeface="Candara Light" panose="020E0502030303020204" pitchFamily="34" charset="0"/>
              </a:rPr>
            </a:br>
            <a:r>
              <a:rPr lang="nl-BE" i="1" dirty="0">
                <a:latin typeface="Candara Light" panose="020E0502030303020204" pitchFamily="34" charset="0"/>
              </a:rPr>
              <a:t>‘de perfecte liefde elke angst verdrijft’. </a:t>
            </a:r>
          </a:p>
          <a:p>
            <a:pPr marL="0" indent="0" algn="ctr">
              <a:buNone/>
            </a:pPr>
            <a:endParaRPr lang="nl-BE" dirty="0"/>
          </a:p>
        </p:txBody>
      </p:sp>
    </p:spTree>
    <p:extLst>
      <p:ext uri="{BB962C8B-B14F-4D97-AF65-F5344CB8AC3E}">
        <p14:creationId xmlns:p14="http://schemas.microsoft.com/office/powerpoint/2010/main" val="428467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05A0B3-BEFC-1726-952A-8BC067E4D608}"/>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454F8AF-8AE2-663A-8639-DFF34E199B3E}"/>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168685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E835-2DF4-A3F8-AD7D-186647E47403}"/>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A434E96-AE81-D63C-610A-D7EB799775CC}"/>
              </a:ext>
            </a:extLst>
          </p:cNvPr>
          <p:cNvSpPr>
            <a:spLocks noGrp="1"/>
          </p:cNvSpPr>
          <p:nvPr>
            <p:ph idx="1"/>
          </p:nvPr>
        </p:nvSpPr>
        <p:spPr>
          <a:xfrm>
            <a:off x="838200" y="735724"/>
            <a:ext cx="10515600" cy="5441239"/>
          </a:xfrm>
        </p:spPr>
        <p:txBody>
          <a:bodyPr/>
          <a:lstStyle/>
          <a:p>
            <a:pPr marL="0" indent="0">
              <a:buNone/>
            </a:pPr>
            <a:r>
              <a:rPr lang="nl-BE" dirty="0">
                <a:latin typeface="Candara Light" panose="020E0502030303020204" pitchFamily="34" charset="0"/>
              </a:rPr>
              <a:t>Evangelie: Lucas 10, 38-42 (NBV)</a:t>
            </a:r>
            <a:br>
              <a:rPr lang="nl-BE" dirty="0">
                <a:latin typeface="Candara Light" panose="020E0502030303020204" pitchFamily="34" charset="0"/>
              </a:rPr>
            </a:br>
            <a:endParaRPr lang="nl-BE" dirty="0">
              <a:latin typeface="Candara Light" panose="020E0502030303020204" pitchFamily="34" charset="0"/>
            </a:endParaRPr>
          </a:p>
          <a:p>
            <a:pPr marL="0" indent="0">
              <a:buNone/>
            </a:pPr>
            <a:r>
              <a:rPr lang="nl-BE" dirty="0">
                <a:latin typeface="Candara Light" panose="020E0502030303020204" pitchFamily="34" charset="0"/>
              </a:rPr>
              <a:t>Toen ze verder trokken ging Hij een dorp in, waar Hij gastvrij werd ontvangen door een vrouw die Marta heette. Haar zus, Maria, ging aan de voeten van de Heer zitten en luisterde naar zijn woorden. Maar Marta werd helemaal in beslag genomen door de zorg voor haar gasten. Ze ging naar Jezus toe en zei: ‘Heer, kan het U niet schelen dat mijn zus mij al het werk alleen laat doen? Zeg tegen haar dat ze mij moet helpen.’ De Heer zei tegen haar: ‘Marta, Marta, je bent zo bezorgd en je maakt je druk over zoveel dingen. Er is maar één ding noodzakelijk. Maria heeft het juiste gekozen, en dat zal haar niet worden ontnomen.’</a:t>
            </a:r>
          </a:p>
          <a:p>
            <a:pPr marL="0" indent="0">
              <a:buNone/>
            </a:pPr>
            <a:endParaRPr lang="nl-BE" dirty="0">
              <a:latin typeface="Candara Light" panose="020E0502030303020204" pitchFamily="34" charset="0"/>
            </a:endParaRPr>
          </a:p>
        </p:txBody>
      </p:sp>
    </p:spTree>
    <p:extLst>
      <p:ext uri="{BB962C8B-B14F-4D97-AF65-F5344CB8AC3E}">
        <p14:creationId xmlns:p14="http://schemas.microsoft.com/office/powerpoint/2010/main" val="4008098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ECB4FD-F61A-B2E6-0586-B7CE3B56F20C}"/>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8E7C56BB-86E4-259F-4FFE-FC6CCB217AE1}"/>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4337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3299-858E-57EE-9433-D1CAB0FCA209}"/>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57C9E38-A372-54C2-A06A-4249C8009C0D}"/>
              </a:ext>
            </a:extLst>
          </p:cNvPr>
          <p:cNvSpPr>
            <a:spLocks noGrp="1"/>
          </p:cNvSpPr>
          <p:nvPr>
            <p:ph idx="1"/>
          </p:nvPr>
        </p:nvSpPr>
        <p:spPr>
          <a:xfrm>
            <a:off x="838200" y="2175641"/>
            <a:ext cx="10515600" cy="4001322"/>
          </a:xfrm>
        </p:spPr>
        <p:txBody>
          <a:bodyPr/>
          <a:lstStyle/>
          <a:p>
            <a:pPr marL="0" indent="0" algn="ctr">
              <a:buNone/>
            </a:pPr>
            <a:r>
              <a:rPr lang="nl-BE" i="1" dirty="0">
                <a:latin typeface="Candara Light" panose="020E0502030303020204" pitchFamily="34" charset="0"/>
              </a:rPr>
              <a:t>Ik ben blij dat mij het leven geschonken is</a:t>
            </a:r>
            <a:br>
              <a:rPr lang="nl-BE" i="1" dirty="0">
                <a:latin typeface="Candara Light" panose="020E0502030303020204" pitchFamily="34" charset="0"/>
              </a:rPr>
            </a:br>
            <a:r>
              <a:rPr lang="nl-BE" i="1" dirty="0">
                <a:latin typeface="Candara Light" panose="020E0502030303020204" pitchFamily="34" charset="0"/>
              </a:rPr>
              <a:t>En vervloek de dag van mijn geboorte niet.</a:t>
            </a:r>
            <a:br>
              <a:rPr lang="nl-BE" i="1" dirty="0">
                <a:latin typeface="Candara Light" panose="020E0502030303020204" pitchFamily="34" charset="0"/>
              </a:rPr>
            </a:br>
            <a:r>
              <a:rPr lang="nl-BE" i="1" dirty="0">
                <a:latin typeface="Candara Light" panose="020E0502030303020204" pitchFamily="34" charset="0"/>
              </a:rPr>
              <a:t>Integendeel, wanneer ik nooit geboren was</a:t>
            </a:r>
            <a:br>
              <a:rPr lang="nl-BE" i="1" dirty="0">
                <a:latin typeface="Candara Light" panose="020E0502030303020204" pitchFamily="34" charset="0"/>
              </a:rPr>
            </a:br>
            <a:r>
              <a:rPr lang="nl-BE" i="1" dirty="0">
                <a:latin typeface="Candara Light" panose="020E0502030303020204" pitchFamily="34" charset="0"/>
              </a:rPr>
              <a:t>Zou ik nooit vrienden hebben gehad om van te houden</a:t>
            </a:r>
            <a:br>
              <a:rPr lang="nl-BE" i="1" dirty="0">
                <a:latin typeface="Candara Light" panose="020E0502030303020204" pitchFamily="34" charset="0"/>
              </a:rPr>
            </a:br>
            <a:r>
              <a:rPr lang="nl-BE" i="1" dirty="0">
                <a:latin typeface="Candara Light" panose="020E0502030303020204" pitchFamily="34" charset="0"/>
              </a:rPr>
              <a:t>en ik zou nooit fouten hebben gemaakt</a:t>
            </a:r>
            <a:br>
              <a:rPr lang="nl-BE" i="1" dirty="0">
                <a:latin typeface="Candara Light" panose="020E0502030303020204" pitchFamily="34" charset="0"/>
              </a:rPr>
            </a:br>
            <a:r>
              <a:rPr lang="nl-BE" i="1" dirty="0">
                <a:latin typeface="Candara Light" panose="020E0502030303020204" pitchFamily="34" charset="0"/>
              </a:rPr>
              <a:t>waaruit ik heb kunnen leren. </a:t>
            </a:r>
          </a:p>
          <a:p>
            <a:pPr marL="0" indent="0">
              <a:buNone/>
            </a:pPr>
            <a:endParaRPr lang="nl-BE" dirty="0">
              <a:latin typeface="Candara Light" panose="020E0502030303020204" pitchFamily="34" charset="0"/>
            </a:endParaRPr>
          </a:p>
        </p:txBody>
      </p:sp>
    </p:spTree>
    <p:extLst>
      <p:ext uri="{BB962C8B-B14F-4D97-AF65-F5344CB8AC3E}">
        <p14:creationId xmlns:p14="http://schemas.microsoft.com/office/powerpoint/2010/main" val="61398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2CE5C3-5000-D423-B526-4FDA42F7B360}"/>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66379A96-192A-9F73-9F35-A7AE9E9DECDF}"/>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197980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297C8-B568-47A5-1A4C-1A79EA338B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35AAD20-9AE5-1E0D-C3FB-16FF7E449514}"/>
              </a:ext>
            </a:extLst>
          </p:cNvPr>
          <p:cNvSpPr>
            <a:spLocks noGrp="1"/>
          </p:cNvSpPr>
          <p:nvPr>
            <p:ph type="title"/>
          </p:nvPr>
        </p:nvSpPr>
        <p:spPr/>
        <p:txBody>
          <a:bodyPr>
            <a:normAutofit/>
          </a:bodyPr>
          <a:lstStyle/>
          <a:p>
            <a:pPr algn="r"/>
            <a:r>
              <a:rPr lang="nl-BE" sz="5400" dirty="0">
                <a:latin typeface="Candara Light" panose="020E0502030303020204" pitchFamily="34" charset="0"/>
              </a:rPr>
              <a:t>avond</a:t>
            </a:r>
          </a:p>
        </p:txBody>
      </p:sp>
      <p:sp>
        <p:nvSpPr>
          <p:cNvPr id="3" name="Tijdelijke aanduiding voor inhoud 2">
            <a:extLst>
              <a:ext uri="{FF2B5EF4-FFF2-40B4-BE49-F238E27FC236}">
                <a16:creationId xmlns:a16="http://schemas.microsoft.com/office/drawing/2014/main" id="{51532310-0364-C68D-58A1-1F8108504F9B}"/>
              </a:ext>
            </a:extLst>
          </p:cNvPr>
          <p:cNvSpPr>
            <a:spLocks noGrp="1"/>
          </p:cNvSpPr>
          <p:nvPr>
            <p:ph idx="1"/>
          </p:nvPr>
        </p:nvSpPr>
        <p:spPr>
          <a:xfrm>
            <a:off x="838200" y="2743199"/>
            <a:ext cx="10515600" cy="3433763"/>
          </a:xfrm>
        </p:spPr>
        <p:txBody>
          <a:bodyPr/>
          <a:lstStyle/>
          <a:p>
            <a:pPr marL="0" indent="0" algn="ctr">
              <a:buNone/>
            </a:pPr>
            <a:r>
              <a:rPr lang="nl-BE" i="1" dirty="0">
                <a:latin typeface="Candara Light" panose="020E0502030303020204" pitchFamily="34" charset="0"/>
              </a:rPr>
              <a:t>De vogels zoeken hun nest op.</a:t>
            </a:r>
            <a:br>
              <a:rPr lang="nl-BE" i="1" dirty="0">
                <a:latin typeface="Candara Light" panose="020E0502030303020204" pitchFamily="34" charset="0"/>
              </a:rPr>
            </a:br>
            <a:r>
              <a:rPr lang="nl-BE" i="1" dirty="0">
                <a:latin typeface="Candara Light" panose="020E0502030303020204" pitchFamily="34" charset="0"/>
              </a:rPr>
              <a:t>Ik zit op de koele stromat op de vloer</a:t>
            </a:r>
            <a:br>
              <a:rPr lang="nl-BE" i="1" dirty="0">
                <a:latin typeface="Candara Light" panose="020E0502030303020204" pitchFamily="34" charset="0"/>
              </a:rPr>
            </a:br>
            <a:r>
              <a:rPr lang="nl-BE" i="1" dirty="0">
                <a:latin typeface="Candara Light" panose="020E0502030303020204" pitchFamily="34" charset="0"/>
              </a:rPr>
              <a:t>en kijk naar het bed waarin ik nu ga slapen, </a:t>
            </a:r>
            <a:br>
              <a:rPr lang="nl-BE" i="1" dirty="0">
                <a:latin typeface="Candara Light" panose="020E0502030303020204" pitchFamily="34" charset="0"/>
              </a:rPr>
            </a:br>
            <a:r>
              <a:rPr lang="nl-BE" i="1" dirty="0">
                <a:latin typeface="Candara Light" panose="020E0502030303020204" pitchFamily="34" charset="0"/>
              </a:rPr>
              <a:t>helemaal onder de icoon van de geboorte.</a:t>
            </a:r>
          </a:p>
          <a:p>
            <a:pPr marL="0" indent="0" algn="ctr">
              <a:buNone/>
            </a:pPr>
            <a:endParaRPr lang="nl-BE" i="1" dirty="0">
              <a:latin typeface="Candara Light" panose="020E0502030303020204" pitchFamily="34" charset="0"/>
            </a:endParaRPr>
          </a:p>
          <a:p>
            <a:pPr marL="0" indent="0" algn="ctr">
              <a:buNone/>
            </a:pPr>
            <a:endParaRPr lang="nl-BE" dirty="0"/>
          </a:p>
        </p:txBody>
      </p:sp>
    </p:spTree>
    <p:extLst>
      <p:ext uri="{BB962C8B-B14F-4D97-AF65-F5344CB8AC3E}">
        <p14:creationId xmlns:p14="http://schemas.microsoft.com/office/powerpoint/2010/main" val="34786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A3919-6043-C1A3-9801-451886888A44}"/>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C0AFEE88-D81A-CAD6-3A60-670DFE7DB40E}"/>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409322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A3E25-D74E-3C27-978B-A33EF82F07AD}"/>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5BAEAC8B-E888-38C2-347F-A19918A2436D}"/>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78572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88D7-1CE1-34DC-1601-63468DA5DC02}"/>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D00BC57-B127-AF9A-817B-0C4EEB16078E}"/>
              </a:ext>
            </a:extLst>
          </p:cNvPr>
          <p:cNvSpPr>
            <a:spLocks noGrp="1"/>
          </p:cNvSpPr>
          <p:nvPr>
            <p:ph idx="1"/>
          </p:nvPr>
        </p:nvSpPr>
        <p:spPr>
          <a:xfrm>
            <a:off x="838200" y="809297"/>
            <a:ext cx="10515600" cy="5367666"/>
          </a:xfrm>
        </p:spPr>
        <p:txBody>
          <a:bodyPr>
            <a:noAutofit/>
          </a:bodyPr>
          <a:lstStyle/>
          <a:p>
            <a:pPr marL="0" indent="0">
              <a:buNone/>
            </a:pPr>
            <a:r>
              <a:rPr lang="nl-BE" dirty="0">
                <a:latin typeface="Candara Light" panose="020E0502030303020204" pitchFamily="34" charset="0"/>
              </a:rPr>
              <a:t>Psalm 146</a:t>
            </a: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p:txBody>
      </p:sp>
      <p:pic>
        <p:nvPicPr>
          <p:cNvPr id="2" name="Afbeelding 1">
            <a:extLst>
              <a:ext uri="{FF2B5EF4-FFF2-40B4-BE49-F238E27FC236}">
                <a16:creationId xmlns:a16="http://schemas.microsoft.com/office/drawing/2014/main" id="{B4A71647-242A-AA98-C647-36B4B2B36A93}"/>
              </a:ext>
            </a:extLst>
          </p:cNvPr>
          <p:cNvPicPr>
            <a:picLocks noChangeAspect="1"/>
          </p:cNvPicPr>
          <p:nvPr/>
        </p:nvPicPr>
        <p:blipFill rotWithShape="1">
          <a:blip r:embed="rId2">
            <a:extLst>
              <a:ext uri="{BEBA8EAE-BF5A-486C-A8C5-ECC9F3942E4B}">
                <a14:imgProps xmlns:a14="http://schemas.microsoft.com/office/drawing/2010/main">
                  <a14:imgLayer>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829"/>
          <a:stretch/>
        </p:blipFill>
        <p:spPr bwMode="auto">
          <a:xfrm>
            <a:off x="2809766" y="2008398"/>
            <a:ext cx="6890140" cy="2133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4168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521D48-2B99-8BAD-AEF4-01D488FDC12C}"/>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D11A10EE-DFDC-880F-922E-46C618C4C1B6}"/>
              </a:ext>
            </a:extLst>
          </p:cNvPr>
          <p:cNvSpPr>
            <a:spLocks noGrp="1"/>
          </p:cNvSpPr>
          <p:nvPr>
            <p:ph idx="1"/>
          </p:nvPr>
        </p:nvSpPr>
        <p:spPr/>
        <p:txBody>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r>
              <a:rPr lang="nl-BE" dirty="0">
                <a:latin typeface="Candara Light" panose="020E0502030303020204" pitchFamily="34" charset="0"/>
              </a:rPr>
              <a:t>Hij die recht doet aan de verdrukten,</a:t>
            </a:r>
            <a:br>
              <a:rPr lang="nl-BE" dirty="0">
                <a:latin typeface="Candara Light" panose="020E0502030303020204" pitchFamily="34" charset="0"/>
              </a:rPr>
            </a:br>
            <a:r>
              <a:rPr lang="nl-BE" dirty="0">
                <a:latin typeface="Candara Light" panose="020E0502030303020204" pitchFamily="34" charset="0"/>
              </a:rPr>
              <a:t>brood geeft aan wie hongerig zijn.</a:t>
            </a:r>
          </a:p>
          <a:p>
            <a:pPr marL="0" indent="0">
              <a:buNone/>
            </a:pPr>
            <a:r>
              <a:rPr lang="nl-BE" dirty="0">
                <a:latin typeface="Candara Light" panose="020E0502030303020204" pitchFamily="34" charset="0"/>
              </a:rPr>
              <a:t>De Heer, die de geboeiden bevrijdt,</a:t>
            </a:r>
            <a:br>
              <a:rPr lang="nl-BE" dirty="0">
                <a:latin typeface="Candara Light" panose="020E0502030303020204" pitchFamily="34" charset="0"/>
              </a:rPr>
            </a:br>
            <a:r>
              <a:rPr lang="nl-BE" dirty="0">
                <a:latin typeface="Candara Light" panose="020E0502030303020204" pitchFamily="34" charset="0"/>
              </a:rPr>
              <a:t>de Heer, die de blinden weer zien doet.</a:t>
            </a:r>
          </a:p>
          <a:p>
            <a:endParaRPr lang="nl-BE" dirty="0"/>
          </a:p>
        </p:txBody>
      </p:sp>
    </p:spTree>
    <p:extLst>
      <p:ext uri="{BB962C8B-B14F-4D97-AF65-F5344CB8AC3E}">
        <p14:creationId xmlns:p14="http://schemas.microsoft.com/office/powerpoint/2010/main" val="245591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EABB5-1C8D-B7A8-9B7B-E84FDD8C696A}"/>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7779218-5357-1F29-A706-92C5A7FF3A38}"/>
              </a:ext>
            </a:extLst>
          </p:cNvPr>
          <p:cNvSpPr>
            <a:spLocks noGrp="1"/>
          </p:cNvSpPr>
          <p:nvPr>
            <p:ph idx="1"/>
          </p:nvPr>
        </p:nvSpPr>
        <p:spPr>
          <a:xfrm>
            <a:off x="838200" y="809297"/>
            <a:ext cx="10515600" cy="5367666"/>
          </a:xfrm>
        </p:spPr>
        <p:txBody>
          <a:bodyPr>
            <a:noAutofit/>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p:txBody>
      </p:sp>
      <p:pic>
        <p:nvPicPr>
          <p:cNvPr id="2" name="Afbeelding 1">
            <a:extLst>
              <a:ext uri="{FF2B5EF4-FFF2-40B4-BE49-F238E27FC236}">
                <a16:creationId xmlns:a16="http://schemas.microsoft.com/office/drawing/2014/main" id="{82D05509-3D92-0FC9-A6A7-62D49DD29FBD}"/>
              </a:ext>
            </a:extLst>
          </p:cNvPr>
          <p:cNvPicPr>
            <a:picLocks noChangeAspect="1"/>
          </p:cNvPicPr>
          <p:nvPr/>
        </p:nvPicPr>
        <p:blipFill rotWithShape="1">
          <a:blip r:embed="rId2">
            <a:extLst>
              <a:ext uri="{BEBA8EAE-BF5A-486C-A8C5-ECC9F3942E4B}">
                <a14:imgProps xmlns:a14="http://schemas.microsoft.com/office/drawing/2010/main">
                  <a14:imgLayer>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829"/>
          <a:stretch/>
        </p:blipFill>
        <p:spPr bwMode="auto">
          <a:xfrm>
            <a:off x="2809766" y="2008398"/>
            <a:ext cx="6890140" cy="2133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951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26F36-653F-6914-81DE-61437AD79F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315278-2D46-7867-4809-C180E7FA23FE}"/>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9D3E4795-422E-5535-56F3-5A9A76536319}"/>
              </a:ext>
            </a:extLst>
          </p:cNvPr>
          <p:cNvSpPr>
            <a:spLocks noGrp="1"/>
          </p:cNvSpPr>
          <p:nvPr>
            <p:ph idx="1"/>
          </p:nvPr>
        </p:nvSpPr>
        <p:spPr/>
        <p:txBody>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r>
              <a:rPr lang="nl-BE" dirty="0">
                <a:latin typeface="Candara Light" panose="020E0502030303020204" pitchFamily="34" charset="0"/>
              </a:rPr>
              <a:t>De Heer die opricht de </a:t>
            </a:r>
            <a:r>
              <a:rPr lang="nl-BE" dirty="0" err="1">
                <a:latin typeface="Candara Light" panose="020E0502030303020204" pitchFamily="34" charset="0"/>
              </a:rPr>
              <a:t>gekromden</a:t>
            </a:r>
            <a:r>
              <a:rPr lang="nl-BE" dirty="0">
                <a:latin typeface="Candara Light" panose="020E0502030303020204" pitchFamily="34" charset="0"/>
              </a:rPr>
              <a:t>,</a:t>
            </a:r>
            <a:br>
              <a:rPr lang="nl-BE" dirty="0">
                <a:latin typeface="Candara Light" panose="020E0502030303020204" pitchFamily="34" charset="0"/>
              </a:rPr>
            </a:br>
            <a:r>
              <a:rPr lang="nl-BE" dirty="0">
                <a:latin typeface="Candara Light" panose="020E0502030303020204" pitchFamily="34" charset="0"/>
              </a:rPr>
              <a:t>de Heer heeft de rechtvaardigen lief.</a:t>
            </a:r>
          </a:p>
          <a:p>
            <a:pPr marL="0" indent="0">
              <a:buNone/>
            </a:pPr>
            <a:r>
              <a:rPr lang="nl-BE" dirty="0">
                <a:latin typeface="Candara Light" panose="020E0502030303020204" pitchFamily="34" charset="0"/>
              </a:rPr>
              <a:t>De Heer waakt over de vreemdeling </a:t>
            </a:r>
            <a:br>
              <a:rPr lang="nl-BE" dirty="0">
                <a:latin typeface="Candara Light" panose="020E0502030303020204" pitchFamily="34" charset="0"/>
              </a:rPr>
            </a:br>
            <a:r>
              <a:rPr lang="nl-BE" dirty="0">
                <a:latin typeface="Candara Light" panose="020E0502030303020204" pitchFamily="34" charset="0"/>
              </a:rPr>
              <a:t>en houdt staande weduwen en wees.</a:t>
            </a:r>
            <a:br>
              <a:rPr lang="nl-BE" dirty="0">
                <a:latin typeface="Candara Light" panose="020E0502030303020204" pitchFamily="34" charset="0"/>
              </a:rPr>
            </a:br>
            <a:r>
              <a:rPr lang="nl-BE" dirty="0">
                <a:latin typeface="Candara Light" panose="020E0502030303020204" pitchFamily="34" charset="0"/>
              </a:rPr>
              <a:t>Maar de wandel der bozen verstoort Hij.</a:t>
            </a:r>
          </a:p>
          <a:p>
            <a:endParaRPr lang="nl-BE" dirty="0"/>
          </a:p>
        </p:txBody>
      </p:sp>
    </p:spTree>
    <p:extLst>
      <p:ext uri="{BB962C8B-B14F-4D97-AF65-F5344CB8AC3E}">
        <p14:creationId xmlns:p14="http://schemas.microsoft.com/office/powerpoint/2010/main" val="4245959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E5EC7-EB30-8105-ECB6-C79B83C4F8A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E232D139-FDDF-25D4-F7B8-78AA2AEF4796}"/>
              </a:ext>
            </a:extLst>
          </p:cNvPr>
          <p:cNvSpPr>
            <a:spLocks noGrp="1"/>
          </p:cNvSpPr>
          <p:nvPr>
            <p:ph idx="1"/>
          </p:nvPr>
        </p:nvSpPr>
        <p:spPr>
          <a:xfrm>
            <a:off x="838200" y="809297"/>
            <a:ext cx="10515600" cy="5367666"/>
          </a:xfrm>
        </p:spPr>
        <p:txBody>
          <a:bodyPr>
            <a:noAutofit/>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p:txBody>
      </p:sp>
      <p:pic>
        <p:nvPicPr>
          <p:cNvPr id="2" name="Afbeelding 1">
            <a:extLst>
              <a:ext uri="{FF2B5EF4-FFF2-40B4-BE49-F238E27FC236}">
                <a16:creationId xmlns:a16="http://schemas.microsoft.com/office/drawing/2014/main" id="{5440B850-F24C-A6D8-5097-55B4A6B000C7}"/>
              </a:ext>
            </a:extLst>
          </p:cNvPr>
          <p:cNvPicPr>
            <a:picLocks noChangeAspect="1"/>
          </p:cNvPicPr>
          <p:nvPr/>
        </p:nvPicPr>
        <p:blipFill rotWithShape="1">
          <a:blip r:embed="rId2">
            <a:extLst>
              <a:ext uri="{BEBA8EAE-BF5A-486C-A8C5-ECC9F3942E4B}">
                <a14:imgProps xmlns:a14="http://schemas.microsoft.com/office/drawing/2010/main">
                  <a14:imgLayer>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829"/>
          <a:stretch/>
        </p:blipFill>
        <p:spPr bwMode="auto">
          <a:xfrm>
            <a:off x="2809766" y="2008398"/>
            <a:ext cx="6890140" cy="2133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727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52F99-A5BC-1E09-9716-5C3EDFE8331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41C095-7CF8-F1D5-828C-542BC2F38597}"/>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4B8321DF-9B19-0339-1066-BE233881EC88}"/>
              </a:ext>
            </a:extLst>
          </p:cNvPr>
          <p:cNvSpPr>
            <a:spLocks noGrp="1"/>
          </p:cNvSpPr>
          <p:nvPr>
            <p:ph idx="1"/>
          </p:nvPr>
        </p:nvSpPr>
        <p:spPr/>
        <p:txBody>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r>
              <a:rPr lang="nl-BE" dirty="0">
                <a:latin typeface="Candara Light" panose="020E0502030303020204" pitchFamily="34" charset="0"/>
              </a:rPr>
              <a:t>De Heer heerst tot in eeuwigheid,</a:t>
            </a:r>
            <a:br>
              <a:rPr lang="nl-BE" dirty="0">
                <a:latin typeface="Candara Light" panose="020E0502030303020204" pitchFamily="34" charset="0"/>
              </a:rPr>
            </a:br>
            <a:r>
              <a:rPr lang="nl-BE" dirty="0">
                <a:latin typeface="Candara Light" panose="020E0502030303020204" pitchFamily="34" charset="0"/>
              </a:rPr>
              <a:t>uw God, Sion, geslacht op geslacht.</a:t>
            </a:r>
          </a:p>
          <a:p>
            <a:pPr marL="0" indent="0">
              <a:buNone/>
            </a:pPr>
            <a:r>
              <a:rPr lang="nl-BE" dirty="0">
                <a:latin typeface="Candara Light" panose="020E0502030303020204" pitchFamily="34" charset="0"/>
              </a:rPr>
              <a:t>Aan Vader, Zoon en Geest zij eer,</a:t>
            </a:r>
            <a:br>
              <a:rPr lang="nl-BE" dirty="0">
                <a:latin typeface="Candara Light" panose="020E0502030303020204" pitchFamily="34" charset="0"/>
              </a:rPr>
            </a:br>
            <a:r>
              <a:rPr lang="nl-BE" dirty="0">
                <a:latin typeface="Candara Light" panose="020E0502030303020204" pitchFamily="34" charset="0"/>
              </a:rPr>
              <a:t>nu en in eeuwigheid, </a:t>
            </a:r>
            <a:r>
              <a:rPr lang="nl-BE" dirty="0" err="1">
                <a:latin typeface="Candara Light" panose="020E0502030303020204" pitchFamily="34" charset="0"/>
              </a:rPr>
              <a:t>haleluja</a:t>
            </a:r>
            <a:r>
              <a:rPr lang="nl-BE" dirty="0">
                <a:latin typeface="Candara Light" panose="020E0502030303020204" pitchFamily="34" charset="0"/>
              </a:rPr>
              <a:t>.</a:t>
            </a:r>
          </a:p>
          <a:p>
            <a:endParaRPr lang="nl-BE" dirty="0"/>
          </a:p>
        </p:txBody>
      </p:sp>
    </p:spTree>
    <p:extLst>
      <p:ext uri="{BB962C8B-B14F-4D97-AF65-F5344CB8AC3E}">
        <p14:creationId xmlns:p14="http://schemas.microsoft.com/office/powerpoint/2010/main" val="405185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C063F-7C11-1070-B939-28CE16FA721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CA4905C-455F-9D5F-7A15-D00EF99B2F58}"/>
              </a:ext>
            </a:extLst>
          </p:cNvPr>
          <p:cNvSpPr>
            <a:spLocks noGrp="1"/>
          </p:cNvSpPr>
          <p:nvPr>
            <p:ph idx="1"/>
          </p:nvPr>
        </p:nvSpPr>
        <p:spPr>
          <a:xfrm>
            <a:off x="838200" y="809297"/>
            <a:ext cx="10515600" cy="5367666"/>
          </a:xfrm>
        </p:spPr>
        <p:txBody>
          <a:bodyPr>
            <a:noAutofit/>
          </a:bodyPr>
          <a:lstStyle/>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a:p>
            <a:pPr marL="0" indent="0">
              <a:buNone/>
            </a:pPr>
            <a:endParaRPr lang="nl-BE" dirty="0">
              <a:latin typeface="Candara Light" panose="020E0502030303020204" pitchFamily="34" charset="0"/>
            </a:endParaRPr>
          </a:p>
        </p:txBody>
      </p:sp>
      <p:pic>
        <p:nvPicPr>
          <p:cNvPr id="2" name="Afbeelding 1">
            <a:extLst>
              <a:ext uri="{FF2B5EF4-FFF2-40B4-BE49-F238E27FC236}">
                <a16:creationId xmlns:a16="http://schemas.microsoft.com/office/drawing/2014/main" id="{923D8886-AD24-ADAA-CA6D-580A5ABBFE18}"/>
              </a:ext>
            </a:extLst>
          </p:cNvPr>
          <p:cNvPicPr>
            <a:picLocks noChangeAspect="1"/>
          </p:cNvPicPr>
          <p:nvPr/>
        </p:nvPicPr>
        <p:blipFill rotWithShape="1">
          <a:blip r:embed="rId2">
            <a:extLst>
              <a:ext uri="{BEBA8EAE-BF5A-486C-A8C5-ECC9F3942E4B}">
                <a14:imgProps xmlns:a14="http://schemas.microsoft.com/office/drawing/2010/main">
                  <a14:imgLayer>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829"/>
          <a:stretch/>
        </p:blipFill>
        <p:spPr bwMode="auto">
          <a:xfrm>
            <a:off x="2809766" y="2008398"/>
            <a:ext cx="6890140" cy="21339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99502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1C25EB-0497-E676-131B-8B5CC3F24AA2}"/>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A8D649D0-05C3-1A01-10B0-7B86A0627581}"/>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296799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7B673-13F6-E394-D961-FAC5B9C038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2104E2-CA11-9930-0510-FCBEBD028E5F}"/>
              </a:ext>
            </a:extLst>
          </p:cNvPr>
          <p:cNvSpPr>
            <a:spLocks noGrp="1"/>
          </p:cNvSpPr>
          <p:nvPr>
            <p:ph type="title"/>
          </p:nvPr>
        </p:nvSpPr>
        <p:spPr/>
        <p:txBody>
          <a:bodyPr>
            <a:normAutofit/>
          </a:bodyPr>
          <a:lstStyle/>
          <a:p>
            <a:pPr algn="r"/>
            <a:r>
              <a:rPr lang="nl-BE" sz="5400" dirty="0">
                <a:latin typeface="Candara Light" panose="020E0502030303020204" pitchFamily="34" charset="0"/>
              </a:rPr>
              <a:t>nacht</a:t>
            </a:r>
          </a:p>
        </p:txBody>
      </p:sp>
      <p:sp>
        <p:nvSpPr>
          <p:cNvPr id="3" name="Tijdelijke aanduiding voor inhoud 2">
            <a:extLst>
              <a:ext uri="{FF2B5EF4-FFF2-40B4-BE49-F238E27FC236}">
                <a16:creationId xmlns:a16="http://schemas.microsoft.com/office/drawing/2014/main" id="{B3FAFC58-58AF-BE64-F90A-169476889368}"/>
              </a:ext>
            </a:extLst>
          </p:cNvPr>
          <p:cNvSpPr>
            <a:spLocks noGrp="1"/>
          </p:cNvSpPr>
          <p:nvPr>
            <p:ph idx="1"/>
          </p:nvPr>
        </p:nvSpPr>
        <p:spPr>
          <a:xfrm>
            <a:off x="838200" y="2249213"/>
            <a:ext cx="10515600" cy="3927749"/>
          </a:xfrm>
        </p:spPr>
        <p:txBody>
          <a:bodyPr>
            <a:noAutofit/>
          </a:bodyPr>
          <a:lstStyle/>
          <a:p>
            <a:pPr marL="0" indent="0" algn="ctr">
              <a:buNone/>
            </a:pPr>
            <a:r>
              <a:rPr lang="nl-BE" i="1" dirty="0">
                <a:latin typeface="Candara Light" panose="020E0502030303020204" pitchFamily="34" charset="0"/>
              </a:rPr>
              <a:t>De hele nacht heeft het licht geregend.</a:t>
            </a:r>
            <a:br>
              <a:rPr lang="nl-BE" i="1" dirty="0">
                <a:latin typeface="Candara Light" panose="020E0502030303020204" pitchFamily="34" charset="0"/>
              </a:rPr>
            </a:br>
            <a:r>
              <a:rPr lang="nl-BE" i="1" dirty="0">
                <a:latin typeface="Candara Light" panose="020E0502030303020204" pitchFamily="34" charset="0"/>
              </a:rPr>
              <a:t>Ik moest blijven werken aan mijn meditatie: de diepte ingaan.</a:t>
            </a:r>
            <a:br>
              <a:rPr lang="nl-BE" i="1" dirty="0">
                <a:latin typeface="Candara Light" panose="020E0502030303020204" pitchFamily="34" charset="0"/>
              </a:rPr>
            </a:br>
            <a:r>
              <a:rPr lang="nl-BE" i="1" dirty="0">
                <a:latin typeface="Candara Light" panose="020E0502030303020204" pitchFamily="34" charset="0"/>
              </a:rPr>
              <a:t>Passiviteit werkt hier niet, maar activisme net zo min.</a:t>
            </a:r>
            <a:br>
              <a:rPr lang="nl-BE" i="1" dirty="0">
                <a:latin typeface="Candara Light" panose="020E0502030303020204" pitchFamily="34" charset="0"/>
              </a:rPr>
            </a:br>
            <a:r>
              <a:rPr lang="nl-BE" i="1" dirty="0">
                <a:latin typeface="Candara Light" panose="020E0502030303020204" pitchFamily="34" charset="0"/>
              </a:rPr>
              <a:t>Een tijd van woordeloze verdieping</a:t>
            </a:r>
            <a:br>
              <a:rPr lang="nl-BE" i="1" dirty="0">
                <a:latin typeface="Candara Light" panose="020E0502030303020204" pitchFamily="34" charset="0"/>
              </a:rPr>
            </a:br>
            <a:r>
              <a:rPr lang="nl-BE" i="1" dirty="0">
                <a:latin typeface="Candara Light" panose="020E0502030303020204" pitchFamily="34" charset="0"/>
              </a:rPr>
              <a:t>om de innerlijke werkelijkheid te vatten</a:t>
            </a:r>
            <a:br>
              <a:rPr lang="nl-BE" i="1" dirty="0">
                <a:latin typeface="Candara Light" panose="020E0502030303020204" pitchFamily="34" charset="0"/>
              </a:rPr>
            </a:br>
            <a:r>
              <a:rPr lang="nl-BE" i="1" dirty="0">
                <a:latin typeface="Candara Light" panose="020E0502030303020204" pitchFamily="34" charset="0"/>
              </a:rPr>
              <a:t>van niets zijn in Hem Die is.</a:t>
            </a:r>
          </a:p>
          <a:p>
            <a:pPr marL="0" indent="0" algn="ctr">
              <a:buNone/>
            </a:pPr>
            <a:endParaRPr lang="nl-BE" dirty="0"/>
          </a:p>
        </p:txBody>
      </p:sp>
    </p:spTree>
    <p:extLst>
      <p:ext uri="{BB962C8B-B14F-4D97-AF65-F5344CB8AC3E}">
        <p14:creationId xmlns:p14="http://schemas.microsoft.com/office/powerpoint/2010/main" val="243242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E29F1-E23D-FF47-B700-FE70369A133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52220CC-B867-B7D5-F25A-9711BD3AB66F}"/>
              </a:ext>
            </a:extLst>
          </p:cNvPr>
          <p:cNvSpPr>
            <a:spLocks noGrp="1"/>
          </p:cNvSpPr>
          <p:nvPr>
            <p:ph type="title"/>
          </p:nvPr>
        </p:nvSpPr>
        <p:spPr/>
        <p:txBody>
          <a:bodyPr>
            <a:normAutofit/>
          </a:bodyPr>
          <a:lstStyle/>
          <a:p>
            <a:pPr algn="r"/>
            <a:endParaRPr lang="nl-BE" sz="5400" dirty="0">
              <a:latin typeface="Candara Light" panose="020E0502030303020204" pitchFamily="34" charset="0"/>
            </a:endParaRPr>
          </a:p>
        </p:txBody>
      </p:sp>
      <p:sp>
        <p:nvSpPr>
          <p:cNvPr id="3" name="Tijdelijke aanduiding voor inhoud 2">
            <a:extLst>
              <a:ext uri="{FF2B5EF4-FFF2-40B4-BE49-F238E27FC236}">
                <a16:creationId xmlns:a16="http://schemas.microsoft.com/office/drawing/2014/main" id="{1ADF9C34-81B5-36A0-4655-4214D8B031D0}"/>
              </a:ext>
            </a:extLst>
          </p:cNvPr>
          <p:cNvSpPr>
            <a:spLocks noGrp="1"/>
          </p:cNvSpPr>
          <p:nvPr>
            <p:ph idx="1"/>
          </p:nvPr>
        </p:nvSpPr>
        <p:spPr>
          <a:xfrm>
            <a:off x="838200" y="1965433"/>
            <a:ext cx="10515600" cy="4211529"/>
          </a:xfrm>
        </p:spPr>
        <p:txBody>
          <a:bodyPr>
            <a:noAutofit/>
          </a:bodyPr>
          <a:lstStyle/>
          <a:p>
            <a:pPr marL="0" indent="0" algn="ctr">
              <a:buNone/>
            </a:pPr>
            <a:r>
              <a:rPr lang="nl-BE" i="1" dirty="0">
                <a:latin typeface="Candara Light" panose="020E0502030303020204" pitchFamily="34" charset="0"/>
              </a:rPr>
              <a:t>De ‘dood van de oude mens’ </a:t>
            </a:r>
            <a:br>
              <a:rPr lang="nl-BE" i="1" dirty="0">
                <a:latin typeface="Candara Light" panose="020E0502030303020204" pitchFamily="34" charset="0"/>
              </a:rPr>
            </a:br>
            <a:r>
              <a:rPr lang="nl-BE" i="1" dirty="0">
                <a:latin typeface="Candara Light" panose="020E0502030303020204" pitchFamily="34" charset="0"/>
              </a:rPr>
              <a:t>betekent niet de vernietiging van de persoonlijkheid, </a:t>
            </a:r>
            <a:br>
              <a:rPr lang="nl-BE" i="1" dirty="0">
                <a:latin typeface="Candara Light" panose="020E0502030303020204" pitchFamily="34" charset="0"/>
              </a:rPr>
            </a:br>
            <a:r>
              <a:rPr lang="nl-BE" i="1" dirty="0">
                <a:latin typeface="Candara Light" panose="020E0502030303020204" pitchFamily="34" charset="0"/>
              </a:rPr>
              <a:t>maar de vernieling van een illusie.</a:t>
            </a:r>
            <a:br>
              <a:rPr lang="nl-BE" i="1" dirty="0">
                <a:latin typeface="Candara Light" panose="020E0502030303020204" pitchFamily="34" charset="0"/>
              </a:rPr>
            </a:br>
            <a:r>
              <a:rPr lang="nl-BE" i="1" dirty="0">
                <a:latin typeface="Candara Light" panose="020E0502030303020204" pitchFamily="34" charset="0"/>
              </a:rPr>
              <a:t>De ontdekking van de nieuwe mens</a:t>
            </a:r>
            <a:br>
              <a:rPr lang="nl-BE" i="1" dirty="0">
                <a:latin typeface="Candara Light" panose="020E0502030303020204" pitchFamily="34" charset="0"/>
              </a:rPr>
            </a:br>
            <a:r>
              <a:rPr lang="nl-BE" i="1" dirty="0">
                <a:latin typeface="Candara Light" panose="020E0502030303020204" pitchFamily="34" charset="0"/>
              </a:rPr>
              <a:t>Is het besef van dat wat er altijd al was,</a:t>
            </a:r>
            <a:br>
              <a:rPr lang="nl-BE" i="1" dirty="0">
                <a:latin typeface="Candara Light" panose="020E0502030303020204" pitchFamily="34" charset="0"/>
              </a:rPr>
            </a:br>
            <a:r>
              <a:rPr lang="nl-BE" i="1" dirty="0">
                <a:latin typeface="Candara Light" panose="020E0502030303020204" pitchFamily="34" charset="0"/>
              </a:rPr>
              <a:t>Althans als radicale mogelijkheid,</a:t>
            </a:r>
            <a:br>
              <a:rPr lang="nl-BE" i="1" dirty="0">
                <a:latin typeface="Candara Light" panose="020E0502030303020204" pitchFamily="34" charset="0"/>
              </a:rPr>
            </a:br>
            <a:r>
              <a:rPr lang="nl-BE" i="1" dirty="0">
                <a:latin typeface="Candara Light" panose="020E0502030303020204" pitchFamily="34" charset="0"/>
              </a:rPr>
              <a:t>door het feit dat de mens het beeld van God is.</a:t>
            </a:r>
          </a:p>
          <a:p>
            <a:pPr marL="0" indent="0" algn="ctr">
              <a:buNone/>
            </a:pPr>
            <a:endParaRPr lang="nl-BE" i="1" dirty="0">
              <a:latin typeface="Candara Light" panose="020E0502030303020204" pitchFamily="34" charset="0"/>
            </a:endParaRPr>
          </a:p>
          <a:p>
            <a:pPr marL="0" indent="0" algn="ctr">
              <a:buNone/>
            </a:pPr>
            <a:endParaRPr lang="nl-BE" dirty="0"/>
          </a:p>
        </p:txBody>
      </p:sp>
    </p:spTree>
    <p:extLst>
      <p:ext uri="{BB962C8B-B14F-4D97-AF65-F5344CB8AC3E}">
        <p14:creationId xmlns:p14="http://schemas.microsoft.com/office/powerpoint/2010/main" val="364180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146389-09AF-BCD4-F41A-7B2412C9BE46}"/>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76E35B25-1462-E38A-7CD0-BEB5C58D2BBF}"/>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2869389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776AD-239F-F5FD-415A-C6B09819792A}"/>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1C650BF-B9A2-793B-FA3A-89122CDDB01B}"/>
              </a:ext>
            </a:extLst>
          </p:cNvPr>
          <p:cNvSpPr>
            <a:spLocks noGrp="1"/>
          </p:cNvSpPr>
          <p:nvPr>
            <p:ph idx="1"/>
          </p:nvPr>
        </p:nvSpPr>
        <p:spPr>
          <a:xfrm>
            <a:off x="838200" y="809297"/>
            <a:ext cx="10515600" cy="5367666"/>
          </a:xfrm>
        </p:spPr>
        <p:txBody>
          <a:bodyPr/>
          <a:lstStyle/>
          <a:p>
            <a:pPr marL="0" indent="0">
              <a:buNone/>
            </a:pPr>
            <a:r>
              <a:rPr lang="nl-BE" dirty="0" err="1">
                <a:latin typeface="Candara Light" panose="020E0502030303020204" pitchFamily="34" charset="0"/>
              </a:rPr>
              <a:t>Open-gaan</a:t>
            </a:r>
            <a:r>
              <a:rPr lang="nl-BE" dirty="0">
                <a:latin typeface="Candara Light" panose="020E0502030303020204" pitchFamily="34" charset="0"/>
              </a:rPr>
              <a:t>: </a:t>
            </a:r>
            <a:r>
              <a:rPr lang="nl-BE" dirty="0" err="1">
                <a:latin typeface="Candara Light" panose="020E0502030303020204" pitchFamily="34" charset="0"/>
              </a:rPr>
              <a:t>Nunc</a:t>
            </a:r>
            <a:r>
              <a:rPr lang="nl-BE" dirty="0">
                <a:latin typeface="Candara Light" panose="020E0502030303020204" pitchFamily="34" charset="0"/>
              </a:rPr>
              <a:t> </a:t>
            </a:r>
            <a:r>
              <a:rPr lang="nl-BE" dirty="0" err="1">
                <a:latin typeface="Candara Light" panose="020E0502030303020204" pitchFamily="34" charset="0"/>
              </a:rPr>
              <a:t>dimittis</a:t>
            </a:r>
            <a:r>
              <a:rPr lang="nl-BE" dirty="0">
                <a:latin typeface="Candara Light" panose="020E0502030303020204" pitchFamily="34" charset="0"/>
              </a:rPr>
              <a:t> (Taizé)</a:t>
            </a:r>
          </a:p>
          <a:p>
            <a:pPr marL="0" indent="0">
              <a:buNone/>
            </a:pPr>
            <a:endParaRPr lang="nl-BE" dirty="0">
              <a:latin typeface="Candara Light" panose="020E0502030303020204" pitchFamily="34" charset="0"/>
            </a:endParaRPr>
          </a:p>
          <a:p>
            <a:pPr marL="0" indent="0">
              <a:buNone/>
            </a:pPr>
            <a:endParaRPr lang="nl-BE" dirty="0"/>
          </a:p>
        </p:txBody>
      </p:sp>
      <p:pic>
        <p:nvPicPr>
          <p:cNvPr id="4" name="Afbeelding 3" descr="Cantus Mundi: Nunc Dimittis (Taizé)">
            <a:extLst>
              <a:ext uri="{FF2B5EF4-FFF2-40B4-BE49-F238E27FC236}">
                <a16:creationId xmlns:a16="http://schemas.microsoft.com/office/drawing/2014/main" id="{6BEC0AC7-FB74-50F1-30E5-C16E2DE1D2FE}"/>
              </a:ext>
            </a:extLst>
          </p:cNvPr>
          <p:cNvPicPr>
            <a:picLocks noChangeAspect="1"/>
          </p:cNvPicPr>
          <p:nvPr/>
        </p:nvPicPr>
        <p:blipFill rotWithShape="1">
          <a:blip r:embed="rId2">
            <a:extLst>
              <a:ext uri="{28A0092B-C50C-407E-A947-70E740481C1C}">
                <a14:useLocalDpi xmlns:a14="http://schemas.microsoft.com/office/drawing/2010/main" val="0"/>
              </a:ext>
            </a:extLst>
          </a:blip>
          <a:srcRect t="10838" b="23389"/>
          <a:stretch>
            <a:fillRect/>
          </a:stretch>
        </p:blipFill>
        <p:spPr bwMode="auto">
          <a:xfrm>
            <a:off x="1896831" y="1644327"/>
            <a:ext cx="8653593" cy="443016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59913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4D37B-E01D-8C43-9FB3-0FA6ED41065F}"/>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AE1CA98A-3F65-3B6A-D709-E661E260AD57}"/>
              </a:ext>
            </a:extLst>
          </p:cNvPr>
          <p:cNvSpPr>
            <a:spLocks noGrp="1"/>
          </p:cNvSpPr>
          <p:nvPr>
            <p:ph idx="1"/>
          </p:nvPr>
        </p:nvSpPr>
        <p:spPr/>
        <p:txBody>
          <a:bodyPr/>
          <a:lstStyle/>
          <a:p>
            <a:endParaRPr lang="nl-BE"/>
          </a:p>
        </p:txBody>
      </p:sp>
    </p:spTree>
    <p:extLst>
      <p:ext uri="{BB962C8B-B14F-4D97-AF65-F5344CB8AC3E}">
        <p14:creationId xmlns:p14="http://schemas.microsoft.com/office/powerpoint/2010/main" val="22935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C2500-A45C-6DD2-C378-EACF466700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63D239-4040-AC93-5AF3-8E5E94225354}"/>
              </a:ext>
            </a:extLst>
          </p:cNvPr>
          <p:cNvSpPr>
            <a:spLocks noGrp="1"/>
          </p:cNvSpPr>
          <p:nvPr>
            <p:ph type="ctrTitle"/>
          </p:nvPr>
        </p:nvSpPr>
        <p:spPr/>
        <p:txBody>
          <a:bodyPr>
            <a:noAutofit/>
          </a:bodyPr>
          <a:lstStyle/>
          <a:p>
            <a:r>
              <a:rPr lang="nl-BE" sz="3600" dirty="0">
                <a:latin typeface="Candara Light" panose="020E0502030303020204" pitchFamily="34" charset="0"/>
              </a:rPr>
              <a:t>Een loflied voor de Heer, heel mijn leven,</a:t>
            </a:r>
            <a:br>
              <a:rPr lang="nl-BE" sz="3600" dirty="0">
                <a:latin typeface="Candara Light" panose="020E0502030303020204" pitchFamily="34" charset="0"/>
              </a:rPr>
            </a:br>
            <a:r>
              <a:rPr lang="nl-BE" sz="3600" dirty="0">
                <a:latin typeface="Candara Light" panose="020E0502030303020204" pitchFamily="34" charset="0"/>
              </a:rPr>
              <a:t>een psalm, tot het laatst voor mijn God.</a:t>
            </a:r>
          </a:p>
        </p:txBody>
      </p:sp>
      <p:sp>
        <p:nvSpPr>
          <p:cNvPr id="3" name="Ondertitel 2">
            <a:extLst>
              <a:ext uri="{FF2B5EF4-FFF2-40B4-BE49-F238E27FC236}">
                <a16:creationId xmlns:a16="http://schemas.microsoft.com/office/drawing/2014/main" id="{394CEE0A-D02D-E302-75AB-30842B2BACFD}"/>
              </a:ext>
            </a:extLst>
          </p:cNvPr>
          <p:cNvSpPr>
            <a:spLocks noGrp="1"/>
          </p:cNvSpPr>
          <p:nvPr>
            <p:ph type="subTitle" idx="1"/>
          </p:nvPr>
        </p:nvSpPr>
        <p:spPr/>
        <p:txBody>
          <a:bodyPr/>
          <a:lstStyle/>
          <a:p>
            <a:r>
              <a:rPr lang="nl-BE" dirty="0">
                <a:latin typeface="Candara Light" panose="020E0502030303020204" pitchFamily="34" charset="0"/>
              </a:rPr>
              <a:t>psalm 146</a:t>
            </a:r>
          </a:p>
        </p:txBody>
      </p:sp>
    </p:spTree>
    <p:extLst>
      <p:ext uri="{BB962C8B-B14F-4D97-AF65-F5344CB8AC3E}">
        <p14:creationId xmlns:p14="http://schemas.microsoft.com/office/powerpoint/2010/main" val="2983870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49</TotalTime>
  <Words>772</Words>
  <Application>Microsoft Office PowerPoint</Application>
  <PresentationFormat>Breedbeeld</PresentationFormat>
  <Paragraphs>63</Paragraphs>
  <Slides>30</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30</vt:i4>
      </vt:variant>
    </vt:vector>
  </HeadingPairs>
  <TitlesOfParts>
    <vt:vector size="35" baseType="lpstr">
      <vt:lpstr>Aptos</vt:lpstr>
      <vt:lpstr>Aptos Display</vt:lpstr>
      <vt:lpstr>Arial</vt:lpstr>
      <vt:lpstr>Candara Light</vt:lpstr>
      <vt:lpstr>Kantoorthema</vt:lpstr>
      <vt:lpstr>Een loflied voor de Heer, heel mijn leven, een psalm, tot het laatst voor mijn God.</vt:lpstr>
      <vt:lpstr>PowerPoint-presentatie</vt:lpstr>
      <vt:lpstr>morgen</vt:lpstr>
      <vt:lpstr>PowerPoint-presentatie</vt:lpstr>
      <vt:lpstr>PowerPoint-presentatie</vt:lpstr>
      <vt:lpstr>PowerPoint-presentatie</vt:lpstr>
      <vt:lpstr>PowerPoint-presentatie</vt:lpstr>
      <vt:lpstr>middag</vt:lpstr>
      <vt:lpstr>PowerPoint-presentatie</vt:lpstr>
      <vt:lpstr>PowerPoint-presentatie</vt:lpstr>
      <vt:lpstr>PowerPoint-presentatie</vt:lpstr>
      <vt:lpstr>PowerPoint-presentatie</vt:lpstr>
      <vt:lpstr>PowerPoint-presentatie</vt:lpstr>
      <vt:lpstr>avond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nacht</vt:lpstr>
      <vt:lpstr>PowerPoint-presentatie</vt:lpstr>
      <vt:lpstr>PowerPoint-presentatie</vt:lpstr>
      <vt:lpstr>PowerPoint-presentatie</vt:lpstr>
      <vt:lpstr>PowerPoint-presentatie</vt:lpstr>
      <vt:lpstr>Een loflied voor de Heer, heel mijn leven, een psalm, tot het laatst voor mijn God.</vt:lpstr>
    </vt:vector>
  </TitlesOfParts>
  <Company>AZ Sint-Lucas Brugge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Roel Vansevenant</dc:creator>
  <cp:lastModifiedBy>Jo Maes</cp:lastModifiedBy>
  <cp:revision>6</cp:revision>
  <dcterms:created xsi:type="dcterms:W3CDTF">2026-10-05T11:54:32Z</dcterms:created>
  <dcterms:modified xsi:type="dcterms:W3CDTF">2026-10-06T10:26:47Z</dcterms:modified>
</cp:coreProperties>
</file>