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3" r:id="rId8"/>
    <p:sldId id="265" r:id="rId9"/>
    <p:sldId id="266" r:id="rId1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93" autoAdjust="0"/>
    <p:restoredTop sz="94660"/>
  </p:normalViewPr>
  <p:slideViewPr>
    <p:cSldViewPr snapToGrid="0">
      <p:cViewPr varScale="1">
        <p:scale>
          <a:sx n="93" d="100"/>
          <a:sy n="93" d="100"/>
        </p:scale>
        <p:origin x="208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D54CFE-F91C-7282-D142-B55A36E481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29CA061-2694-03D7-1F50-26DBDCA44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CA82684-88A0-8F04-112B-FCACD7114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41C4-AFC4-470F-836E-FBC50FE77651}" type="datetimeFigureOut">
              <a:rPr lang="nl-BE" smtClean="0"/>
              <a:t>6/10/2026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699412-A188-31EB-C225-0447D696A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2643B7F-1E1A-207D-7B4A-C4795A55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E03A-EBC9-44D6-932A-3C278FABAA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0415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F3734C-9D54-6385-E54B-4C71F880C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19B3AC-8057-A6EA-EECF-64454BAB2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9719F77-2AD5-C184-F01F-D16548CF4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41C4-AFC4-470F-836E-FBC50FE77651}" type="datetimeFigureOut">
              <a:rPr lang="nl-BE" smtClean="0"/>
              <a:t>6/10/2026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37B21FF-E0AB-BAFB-BC40-0D0E5914E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92C5E65-1BF5-E0E7-2848-A3668DFE9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E03A-EBC9-44D6-932A-3C278FABAA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3714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5E0B3-286C-1D6B-CEBA-6471CA53A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5E1C5E1-7EF1-9956-FAFC-8A2BEBFFC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C0E2D50-B900-964E-18AE-8BC1456DA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41C4-AFC4-470F-836E-FBC50FE77651}" type="datetimeFigureOut">
              <a:rPr lang="nl-BE" smtClean="0"/>
              <a:t>6/10/2026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7B3BFE-4F69-2C34-36EC-E1E00B962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8CCA3B4-FB28-86C5-4FA6-FEE2C50DC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E03A-EBC9-44D6-932A-3C278FABAA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3941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8A224F-F6F6-FE5A-7FF8-630925F1A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6EAC4EA-D71F-42A0-AC93-8AB3C8B428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1857C89-A288-2CFB-C019-711696D9F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692A70A-2613-5AD9-72EF-743BB2726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41C4-AFC4-470F-836E-FBC50FE77651}" type="datetimeFigureOut">
              <a:rPr lang="nl-BE" smtClean="0"/>
              <a:t>6/10/2026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FE9FBF4-CF03-51EC-A41C-931EE2178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0ABE295-2F1B-3BCB-7BAB-E69E45E9C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E03A-EBC9-44D6-932A-3C278FABAA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985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68A6B2-032B-FF0C-A451-7E07F2A43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CE16019-9088-6B6C-D9FE-172057E52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050A56D-1FBD-121B-1A85-72E4259FA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B6D1667-85B9-A9A1-9AFA-0BEF1DE024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2DB0452-7FC8-E615-EA57-4CBD09EBEE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BB89339-909F-617B-64C6-2533D11E2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41C4-AFC4-470F-836E-FBC50FE77651}" type="datetimeFigureOut">
              <a:rPr lang="nl-BE" smtClean="0"/>
              <a:t>6/10/2026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003F943-83C0-D336-2B2E-E69385F95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2F0B930-CF92-3644-DEA5-1576CB715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E03A-EBC9-44D6-932A-3C278FABAA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797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919BBD-4E85-A652-8265-CD16A793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60FE33E-6C66-4723-4B0A-43D51B75C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41C4-AFC4-470F-836E-FBC50FE77651}" type="datetimeFigureOut">
              <a:rPr lang="nl-BE" smtClean="0"/>
              <a:t>6/10/2026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523B86A-4851-C5B3-75DE-D7B7FF9B9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1248CE7-AE38-1EFB-7A82-891D8774C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E03A-EBC9-44D6-932A-3C278FABAA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40922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6AF7BDD-937E-037D-DB84-22075E7CE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41C4-AFC4-470F-836E-FBC50FE77651}" type="datetimeFigureOut">
              <a:rPr lang="nl-BE" smtClean="0"/>
              <a:t>6/10/2026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AD9411B-A26C-32FA-BEF3-6319FB3F5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DA007EF-F6EA-2043-BE56-F2C77DFF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E03A-EBC9-44D6-932A-3C278FABAA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7323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741DB2-58AC-86E3-5DD2-6A9734F4F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736AB9-AA52-1ED0-D4BE-034FF4087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8725631-C76E-23ED-6B0F-61D4404EE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6F3A4BF-08A8-1FB5-8F1E-01E115267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41C4-AFC4-470F-836E-FBC50FE77651}" type="datetimeFigureOut">
              <a:rPr lang="nl-BE" smtClean="0"/>
              <a:t>6/10/2026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CE9CD89-6067-EA12-BD2E-8BCBE20F7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327E783-E6E7-AA64-00FF-55924DF5E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E03A-EBC9-44D6-932A-3C278FABAA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62321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C14B68-FB5C-B7E7-EB01-54AF276DA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19E9D6B-0BF2-4754-C1CF-024242836D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0ED0447-C425-8EDE-F790-10D51389B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AF773B9-A6FB-E32B-F8B1-5E88BF1E7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41C4-AFC4-470F-836E-FBC50FE77651}" type="datetimeFigureOut">
              <a:rPr lang="nl-BE" smtClean="0"/>
              <a:t>6/10/2026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1E0D923-63D6-BF2C-6468-F46CEB0B3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C1A97D4-421B-CC75-3F6F-D660B8130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E03A-EBC9-44D6-932A-3C278FABAA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9169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EC91F0-4C6D-A6E9-79FA-6A1A85FCD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8DFB8E0-5A3D-9472-B0A9-ADF37E71E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9F10F5F-76C3-DD4C-1175-32E7E4EF0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41C4-AFC4-470F-836E-FBC50FE77651}" type="datetimeFigureOut">
              <a:rPr lang="nl-BE" smtClean="0"/>
              <a:t>6/10/2026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9EA751-DC02-90FD-B885-368696AC6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86D1A04-12A1-4E8B-71BD-3622562A5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E03A-EBC9-44D6-932A-3C278FABAA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8929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22D1646-C118-FB8B-D360-29FA07C795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F9F2A75-4885-9EEE-8266-442A7FC5A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3CC55FD-D478-C797-666D-177964870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341C4-AFC4-470F-836E-FBC50FE77651}" type="datetimeFigureOut">
              <a:rPr lang="nl-BE" smtClean="0"/>
              <a:t>6/10/2026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695414-E813-5ABE-EA21-AC20690DC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49AA00D-8466-ECCA-9596-7C9BBCB4A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E03A-EBC9-44D6-932A-3C278FABAA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920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3118694-FA7F-D935-D0FB-E0BB55A45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ABA103-F82C-FC6B-53B6-EBE77EE9D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68FD8AD-F153-3C15-A391-A21D8BA5C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3341C4-AFC4-470F-836E-FBC50FE77651}" type="datetimeFigureOut">
              <a:rPr lang="nl-BE" smtClean="0"/>
              <a:t>6/10/2026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81EB763-BD05-F09F-3806-6D540EF85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4C1E7C-F3BB-FB24-DD4D-0C2CD06707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88E03A-EBC9-44D6-932A-3C278FABAA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76834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94334F-29A7-0752-11AB-C6DCDCD7E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9240" y="2276669"/>
            <a:ext cx="5778759" cy="1233294"/>
          </a:xfrm>
        </p:spPr>
        <p:txBody>
          <a:bodyPr/>
          <a:lstStyle/>
          <a:p>
            <a:r>
              <a:rPr lang="nl-BE" dirty="0"/>
              <a:t>Middaggebed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1673313-56A5-4621-7AB8-586AE6341B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71390" y="3679274"/>
            <a:ext cx="6814457" cy="1233294"/>
          </a:xfrm>
        </p:spPr>
        <p:txBody>
          <a:bodyPr/>
          <a:lstStyle/>
          <a:p>
            <a:r>
              <a:rPr lang="nl-BE" dirty="0"/>
              <a:t>H. Maagd Maria van de Rozenkrans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70DB196-AF49-C6EF-48AD-70FB428FB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96" y="586373"/>
            <a:ext cx="3712505" cy="518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1AA4C18C-675B-5F3A-0597-41EA8F5BE87F}"/>
              </a:ext>
            </a:extLst>
          </p:cNvPr>
          <p:cNvSpPr txBox="1"/>
          <p:nvPr/>
        </p:nvSpPr>
        <p:spPr>
          <a:xfrm>
            <a:off x="871395" y="5877167"/>
            <a:ext cx="371250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De 15 mysteries van de Rozenkrans</a:t>
            </a:r>
          </a:p>
          <a:p>
            <a:r>
              <a:rPr lang="nl-BE" sz="1600" i="1" dirty="0"/>
              <a:t>(</a:t>
            </a:r>
            <a:r>
              <a:rPr lang="nl-BE" sz="1600" i="1" dirty="0" err="1"/>
              <a:t>altaarretabel</a:t>
            </a:r>
            <a:r>
              <a:rPr lang="nl-BE" sz="1600" i="1" dirty="0"/>
              <a:t>, 1619)</a:t>
            </a:r>
          </a:p>
        </p:txBody>
      </p:sp>
    </p:spTree>
    <p:extLst>
      <p:ext uri="{BB962C8B-B14F-4D97-AF65-F5344CB8AC3E}">
        <p14:creationId xmlns:p14="http://schemas.microsoft.com/office/powerpoint/2010/main" val="3148578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4E9DCFB0-8EBB-9889-D08E-E4028FB64FF2}"/>
              </a:ext>
            </a:extLst>
          </p:cNvPr>
          <p:cNvSpPr txBox="1"/>
          <p:nvPr/>
        </p:nvSpPr>
        <p:spPr>
          <a:xfrm>
            <a:off x="1021391" y="417038"/>
            <a:ext cx="10347649" cy="39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250"/>
              </a:spcBef>
              <a:spcAft>
                <a:spcPts val="250"/>
              </a:spcAft>
            </a:pPr>
            <a:r>
              <a:rPr lang="nl-BE" sz="1800" cap="small" dirty="0">
                <a:solidFill>
                  <a:srgbClr val="CA1F14"/>
                </a:solidFill>
                <a:effectLst/>
                <a:ea typeface="Arial" panose="020B0604020202020204" pitchFamily="34" charset="0"/>
              </a:rPr>
              <a:t>Openingsvers</a:t>
            </a:r>
            <a:endParaRPr lang="nl-BE" sz="1800" dirty="0">
              <a:effectLst/>
              <a:ea typeface="Arial" panose="020B0604020202020204" pitchFamily="34" charset="0"/>
            </a:endParaRPr>
          </a:p>
        </p:txBody>
      </p:sp>
      <p:pic>
        <p:nvPicPr>
          <p:cNvPr id="2" name="Afbeelding 1" descr="Protestantse Gemeente 's-Heerenberg - Zeddam">
            <a:extLst>
              <a:ext uri="{FF2B5EF4-FFF2-40B4-BE49-F238E27FC236}">
                <a16:creationId xmlns:a16="http://schemas.microsoft.com/office/drawing/2014/main" id="{D29CB901-D883-F37D-C8A0-C8805DABA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460" y="709268"/>
            <a:ext cx="6617079" cy="543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1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55F6EEC-0224-5B63-AE37-4DF16387A335}"/>
              </a:ext>
            </a:extLst>
          </p:cNvPr>
          <p:cNvSpPr txBox="1"/>
          <p:nvPr/>
        </p:nvSpPr>
        <p:spPr>
          <a:xfrm>
            <a:off x="1240972" y="365597"/>
            <a:ext cx="9909110" cy="726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250"/>
              </a:spcBef>
              <a:spcAft>
                <a:spcPts val="250"/>
              </a:spcAft>
            </a:pPr>
            <a:r>
              <a:rPr lang="nl-BE" sz="1800" cap="small" dirty="0">
                <a:solidFill>
                  <a:srgbClr val="CA1F14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Hymne</a:t>
            </a:r>
            <a:endParaRPr lang="nl-BE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D07A72-5FED-9386-436C-18E767334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4" b="46380"/>
          <a:stretch/>
        </p:blipFill>
        <p:spPr>
          <a:xfrm>
            <a:off x="2549403" y="970367"/>
            <a:ext cx="7093194" cy="491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602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9152F93-9DB3-8753-0897-4F67954FA989}"/>
              </a:ext>
            </a:extLst>
          </p:cNvPr>
          <p:cNvSpPr txBox="1"/>
          <p:nvPr/>
        </p:nvSpPr>
        <p:spPr>
          <a:xfrm>
            <a:off x="1203649" y="311538"/>
            <a:ext cx="9507894" cy="620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250"/>
              </a:spcBef>
              <a:spcAft>
                <a:spcPts val="250"/>
              </a:spcAft>
            </a:pPr>
            <a:r>
              <a:rPr lang="nl-BE" sz="1800" cap="small" dirty="0">
                <a:solidFill>
                  <a:srgbClr val="CA1F14"/>
                </a:solidFill>
                <a:effectLst/>
                <a:ea typeface="Arial" panose="020B0604020202020204" pitchFamily="34" charset="0"/>
              </a:rPr>
              <a:t>Psalmodie</a:t>
            </a:r>
            <a:endParaRPr lang="nl-BE" sz="1800" dirty="0">
              <a:effectLst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cap="small" dirty="0">
                <a:solidFill>
                  <a:srgbClr val="CA1F14"/>
                </a:solidFill>
                <a:ea typeface="Arial" panose="020B0604020202020204" pitchFamily="34" charset="0"/>
              </a:rPr>
              <a:t>Ant :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cap="small" dirty="0">
                <a:solidFill>
                  <a:srgbClr val="CA1F14"/>
                </a:solidFill>
                <a:effectLst/>
                <a:ea typeface="Arial" panose="020B0604020202020204" pitchFamily="34" charset="0"/>
              </a:rPr>
              <a:t>	            Uw   woord is een lamp voor mijn voet     en een licht op mijn        pad.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cap="small" dirty="0">
                <a:solidFill>
                  <a:srgbClr val="CA1F14"/>
                </a:solidFill>
                <a:effectLst/>
                <a:ea typeface="Arial" panose="020B0604020202020204" pitchFamily="34" charset="0"/>
              </a:rPr>
              <a:t>Psalm 119 (118), 105-112, XIV (Nun)</a:t>
            </a:r>
            <a:endParaRPr lang="nl-BE" sz="1800" dirty="0">
              <a:effectLst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nl-BE" sz="1800" dirty="0">
              <a:effectLst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105	Uw woord is een lamp voor mijn voeten,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 	het is een licht op mijn pad.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106		</a:t>
            </a:r>
            <a:r>
              <a:rPr lang="nl-BE" sz="1800" b="1" dirty="0">
                <a:effectLst/>
                <a:ea typeface="Arial" panose="020B0604020202020204" pitchFamily="34" charset="0"/>
              </a:rPr>
              <a:t>Ik heb het gezworen en zal het gestand doen: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b="1" dirty="0">
                <a:effectLst/>
                <a:ea typeface="Arial" panose="020B0604020202020204" pitchFamily="34" charset="0"/>
              </a:rPr>
              <a:t> 		ik houd mij aan wat Gij rechtvaardig bepaalt.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107	Ontzettend ben ik gekweld, Heer,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 	bescherm mijn leven volgens uw woord.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108		</a:t>
            </a:r>
            <a:r>
              <a:rPr lang="nl-BE" sz="1800" b="1" dirty="0">
                <a:effectLst/>
                <a:ea typeface="Arial" panose="020B0604020202020204" pitchFamily="34" charset="0"/>
              </a:rPr>
              <a:t>Aanvaard, Heer, de lof die mijn mond U aanbiedt,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b="1" dirty="0">
                <a:effectLst/>
                <a:ea typeface="Arial" panose="020B0604020202020204" pitchFamily="34" charset="0"/>
              </a:rPr>
              <a:t> 		en leer mij wat Gij bepaalt.</a:t>
            </a:r>
          </a:p>
          <a:p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345E9C5-06F7-1B97-6674-AECA7D0425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0578"/>
          <a:stretch>
            <a:fillRect/>
          </a:stretch>
        </p:blipFill>
        <p:spPr>
          <a:xfrm>
            <a:off x="2071396" y="900545"/>
            <a:ext cx="8213256" cy="69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045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FC0158A-74A0-2B3D-DD57-62E4A86A0BA8}"/>
              </a:ext>
            </a:extLst>
          </p:cNvPr>
          <p:cNvSpPr txBox="1"/>
          <p:nvPr/>
        </p:nvSpPr>
        <p:spPr>
          <a:xfrm>
            <a:off x="1035698" y="298580"/>
            <a:ext cx="10151706" cy="629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109	Al ligt mijn leven los in mijn handen,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 	uw wet vergeet ik toch niet.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110		</a:t>
            </a:r>
            <a:r>
              <a:rPr lang="nl-BE" sz="1800" b="1" dirty="0">
                <a:effectLst/>
                <a:ea typeface="Arial" panose="020B0604020202020204" pitchFamily="34" charset="0"/>
              </a:rPr>
              <a:t>Al spannen de zondaars mij strikken,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b="1" dirty="0">
                <a:effectLst/>
                <a:ea typeface="Arial" panose="020B0604020202020204" pitchFamily="34" charset="0"/>
              </a:rPr>
              <a:t> 		van uw bevelen wijk ik niet af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111	Mijn erfdeel is altijd wat Gij verordent,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 	dat is de vreugd van mijn hart.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112		</a:t>
            </a:r>
            <a:r>
              <a:rPr lang="nl-BE" sz="1800" b="1" dirty="0">
                <a:effectLst/>
                <a:ea typeface="Arial" panose="020B0604020202020204" pitchFamily="34" charset="0"/>
              </a:rPr>
              <a:t>Wat Gij beschikt wil ik trouw volbrengen,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b="1" dirty="0">
                <a:effectLst/>
                <a:ea typeface="Arial" panose="020B0604020202020204" pitchFamily="34" charset="0"/>
              </a:rPr>
              <a:t> 		nauwkeurig mijn leven lang.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	Eer aan de Vader en de Zoon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	en de heilige Geest.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		</a:t>
            </a:r>
            <a:r>
              <a:rPr lang="nl-BE" sz="1800" b="1" dirty="0">
                <a:effectLst/>
                <a:ea typeface="Arial" panose="020B0604020202020204" pitchFamily="34" charset="0"/>
              </a:rPr>
              <a:t>Zoals het was in het begin en nu en altijd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b="1" dirty="0">
                <a:effectLst/>
                <a:ea typeface="Arial" panose="020B0604020202020204" pitchFamily="34" charset="0"/>
              </a:rPr>
              <a:t>		en in de eeuwen der eeuwen. Amen.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cap="small" dirty="0">
                <a:solidFill>
                  <a:srgbClr val="CA1F14"/>
                </a:solidFill>
                <a:effectLst/>
                <a:ea typeface="Arial" panose="020B0604020202020204" pitchFamily="34" charset="0"/>
              </a:rPr>
              <a:t>Ant :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cap="small" dirty="0">
                <a:solidFill>
                  <a:srgbClr val="CA1F14"/>
                </a:solidFill>
              </a:rPr>
              <a:t>	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cap="small" dirty="0">
                <a:solidFill>
                  <a:srgbClr val="CA1F14"/>
                </a:solidFill>
              </a:rPr>
              <a:t>	         Uw    woord is een lamp voor mijn  voet   en een licht op mijn      pad. 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58CFD2B-709E-D2AC-AB21-917B15E973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0578"/>
          <a:stretch>
            <a:fillRect/>
          </a:stretch>
        </p:blipFill>
        <p:spPr>
          <a:xfrm>
            <a:off x="1752741" y="5223163"/>
            <a:ext cx="8213256" cy="69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5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F4A6E1D-ADC4-2BF6-F69D-E4D4A515AD5D}"/>
              </a:ext>
            </a:extLst>
          </p:cNvPr>
          <p:cNvSpPr txBox="1"/>
          <p:nvPr/>
        </p:nvSpPr>
        <p:spPr>
          <a:xfrm>
            <a:off x="447869" y="391886"/>
            <a:ext cx="11336694" cy="6596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250"/>
              </a:spcBef>
              <a:spcAft>
                <a:spcPts val="250"/>
              </a:spcAft>
            </a:pPr>
            <a:r>
              <a:rPr lang="nl-BE" sz="1800" cap="small" dirty="0">
                <a:solidFill>
                  <a:srgbClr val="CA1F14"/>
                </a:solidFill>
                <a:effectLst/>
                <a:ea typeface="Arial" panose="020B0604020202020204" pitchFamily="34" charset="0"/>
              </a:rPr>
              <a:t>Muzikale meditatie - </a:t>
            </a:r>
            <a:r>
              <a:rPr lang="nl-BE" sz="1800" dirty="0">
                <a:effectLst/>
                <a:ea typeface="Arial" panose="020B0604020202020204" pitchFamily="34" charset="0"/>
              </a:rPr>
              <a:t>Franz Schubert, </a:t>
            </a:r>
            <a:r>
              <a:rPr lang="nl-BE" sz="1800" i="1" dirty="0">
                <a:effectLst/>
                <a:ea typeface="Arial" panose="020B0604020202020204" pitchFamily="34" charset="0"/>
              </a:rPr>
              <a:t>Ave Maria</a:t>
            </a:r>
          </a:p>
          <a:p>
            <a:pPr>
              <a:lnSpc>
                <a:spcPct val="115000"/>
              </a:lnSpc>
              <a:spcBef>
                <a:spcPts val="250"/>
              </a:spcBef>
              <a:spcAft>
                <a:spcPts val="250"/>
              </a:spcAft>
            </a:pPr>
            <a:endParaRPr lang="nl-BE" sz="1800" dirty="0">
              <a:effectLst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Ave Maria,							Wees gegroet, Maria,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 err="1">
                <a:effectLst/>
                <a:ea typeface="Arial" panose="020B0604020202020204" pitchFamily="34" charset="0"/>
              </a:rPr>
              <a:t>gratia</a:t>
            </a:r>
            <a:r>
              <a:rPr lang="nl-BE" sz="1800" dirty="0">
                <a:effectLst/>
                <a:ea typeface="Arial" panose="020B0604020202020204" pitchFamily="34" charset="0"/>
              </a:rPr>
              <a:t> </a:t>
            </a:r>
            <a:r>
              <a:rPr lang="nl-BE" sz="1800" dirty="0" err="1">
                <a:effectLst/>
                <a:ea typeface="Arial" panose="020B0604020202020204" pitchFamily="34" charset="0"/>
              </a:rPr>
              <a:t>plena</a:t>
            </a:r>
            <a:r>
              <a:rPr lang="nl-BE" sz="1800" dirty="0">
                <a:effectLst/>
                <a:ea typeface="Arial" panose="020B0604020202020204" pitchFamily="34" charset="0"/>
              </a:rPr>
              <a:t>.							Vol van genade.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Dominus </a:t>
            </a:r>
            <a:r>
              <a:rPr lang="nl-BE" sz="1800" dirty="0" err="1">
                <a:effectLst/>
                <a:ea typeface="Arial" panose="020B0604020202020204" pitchFamily="34" charset="0"/>
              </a:rPr>
              <a:t>tecum</a:t>
            </a:r>
            <a:r>
              <a:rPr lang="nl-BE" sz="1800" dirty="0">
                <a:effectLst/>
                <a:ea typeface="Arial" panose="020B0604020202020204" pitchFamily="34" charset="0"/>
              </a:rPr>
              <a:t>.							De Heer is met u.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 err="1">
                <a:effectLst/>
                <a:ea typeface="Arial" panose="020B0604020202020204" pitchFamily="34" charset="0"/>
              </a:rPr>
              <a:t>Benedicta</a:t>
            </a:r>
            <a:r>
              <a:rPr lang="nl-BE" sz="1800" dirty="0">
                <a:effectLst/>
                <a:ea typeface="Arial" panose="020B0604020202020204" pitchFamily="34" charset="0"/>
              </a:rPr>
              <a:t> tu in </a:t>
            </a:r>
            <a:r>
              <a:rPr lang="nl-BE" sz="1800" dirty="0" err="1">
                <a:effectLst/>
                <a:ea typeface="Arial" panose="020B0604020202020204" pitchFamily="34" charset="0"/>
              </a:rPr>
              <a:t>mulieribus</a:t>
            </a:r>
            <a:r>
              <a:rPr lang="nl-BE" sz="1800" dirty="0">
                <a:effectLst/>
                <a:ea typeface="Arial" panose="020B0604020202020204" pitchFamily="34" charset="0"/>
              </a:rPr>
              <a:t>,						Gezegend zijt Gij boven alle vrouwen,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et benedictus </a:t>
            </a:r>
            <a:r>
              <a:rPr lang="nl-BE" sz="1800" dirty="0" err="1">
                <a:effectLst/>
                <a:ea typeface="Arial" panose="020B0604020202020204" pitchFamily="34" charset="0"/>
              </a:rPr>
              <a:t>fructus</a:t>
            </a:r>
            <a:r>
              <a:rPr lang="nl-BE" sz="1800" dirty="0">
                <a:effectLst/>
                <a:ea typeface="Arial" panose="020B0604020202020204" pitchFamily="34" charset="0"/>
              </a:rPr>
              <a:t> 						en gezegend is de vrucht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 err="1">
                <a:effectLst/>
                <a:ea typeface="Arial" panose="020B0604020202020204" pitchFamily="34" charset="0"/>
              </a:rPr>
              <a:t>ventris</a:t>
            </a:r>
            <a:r>
              <a:rPr lang="nl-BE" sz="1800" dirty="0">
                <a:effectLst/>
                <a:ea typeface="Arial" panose="020B0604020202020204" pitchFamily="34" charset="0"/>
              </a:rPr>
              <a:t> tui, </a:t>
            </a:r>
            <a:r>
              <a:rPr lang="nl-BE" sz="1800" dirty="0" err="1">
                <a:effectLst/>
                <a:ea typeface="Arial" panose="020B0604020202020204" pitchFamily="34" charset="0"/>
              </a:rPr>
              <a:t>Jesus</a:t>
            </a:r>
            <a:r>
              <a:rPr lang="nl-BE" sz="1800" dirty="0">
                <a:effectLst/>
                <a:ea typeface="Arial" panose="020B0604020202020204" pitchFamily="34" charset="0"/>
              </a:rPr>
              <a:t>.							van uw lichaam, Jezus.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 err="1">
                <a:effectLst/>
                <a:ea typeface="Arial" panose="020B0604020202020204" pitchFamily="34" charset="0"/>
              </a:rPr>
              <a:t>Sancta</a:t>
            </a:r>
            <a:r>
              <a:rPr lang="nl-BE" sz="1800" dirty="0">
                <a:effectLst/>
                <a:ea typeface="Arial" panose="020B0604020202020204" pitchFamily="34" charset="0"/>
              </a:rPr>
              <a:t> Maria,							Heilige Maria,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Mater Dei,							Moeder Gods, 			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 err="1">
                <a:effectLst/>
                <a:ea typeface="Arial" panose="020B0604020202020204" pitchFamily="34" charset="0"/>
              </a:rPr>
              <a:t>ora</a:t>
            </a:r>
            <a:r>
              <a:rPr lang="nl-BE" sz="1800" dirty="0">
                <a:effectLst/>
                <a:ea typeface="Arial" panose="020B0604020202020204" pitchFamily="34" charset="0"/>
              </a:rPr>
              <a:t> pro </a:t>
            </a:r>
            <a:r>
              <a:rPr lang="nl-BE" sz="1800" dirty="0" err="1">
                <a:effectLst/>
                <a:ea typeface="Arial" panose="020B0604020202020204" pitchFamily="34" charset="0"/>
              </a:rPr>
              <a:t>nobis</a:t>
            </a:r>
            <a:r>
              <a:rPr lang="nl-BE" sz="1800" dirty="0">
                <a:effectLst/>
                <a:ea typeface="Arial" panose="020B0604020202020204" pitchFamily="34" charset="0"/>
              </a:rPr>
              <a:t> </a:t>
            </a:r>
            <a:r>
              <a:rPr lang="nl-BE" sz="1800" dirty="0" err="1">
                <a:effectLst/>
                <a:ea typeface="Arial" panose="020B0604020202020204" pitchFamily="34" charset="0"/>
              </a:rPr>
              <a:t>peccatoribus</a:t>
            </a:r>
            <a:r>
              <a:rPr lang="nl-BE" sz="1800" dirty="0">
                <a:effectLst/>
                <a:ea typeface="Arial" panose="020B0604020202020204" pitchFamily="34" charset="0"/>
              </a:rPr>
              <a:t>, 						bid voor ons, arme zondaars,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 err="1">
                <a:effectLst/>
                <a:ea typeface="Arial" panose="020B0604020202020204" pitchFamily="34" charset="0"/>
              </a:rPr>
              <a:t>nunc</a:t>
            </a:r>
            <a:r>
              <a:rPr lang="nl-BE" sz="1800" dirty="0">
                <a:effectLst/>
                <a:ea typeface="Arial" panose="020B0604020202020204" pitchFamily="34" charset="0"/>
              </a:rPr>
              <a:t> et in hora mortis </a:t>
            </a:r>
            <a:r>
              <a:rPr lang="nl-BE" sz="1800" dirty="0" err="1">
                <a:effectLst/>
                <a:ea typeface="Arial" panose="020B0604020202020204" pitchFamily="34" charset="0"/>
              </a:rPr>
              <a:t>nostrae</a:t>
            </a:r>
            <a:r>
              <a:rPr lang="nl-BE" dirty="0">
                <a:ea typeface="Arial" panose="020B0604020202020204" pitchFamily="34" charset="0"/>
              </a:rPr>
              <a:t>. 					nu en in het uur van onze dood. </a:t>
            </a:r>
            <a:endParaRPr lang="nl-BE" sz="1800" dirty="0">
              <a:effectLst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Amen.								Amen.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nl-BE" dirty="0"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				</a:t>
            </a:r>
            <a:r>
              <a:rPr lang="nl-BE" sz="1600" i="1" dirty="0">
                <a:effectLst/>
                <a:ea typeface="Arial" panose="020B0604020202020204" pitchFamily="34" charset="0"/>
              </a:rPr>
              <a:t>Annunciatie (Beate Heinen, 1987)</a:t>
            </a:r>
          </a:p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501509A-F674-6F7B-5FCC-00C05C085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58" y="930470"/>
            <a:ext cx="3638938" cy="521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825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84B539E-9903-8BC4-CCD1-E840EB88B518}"/>
              </a:ext>
            </a:extLst>
          </p:cNvPr>
          <p:cNvSpPr txBox="1"/>
          <p:nvPr/>
        </p:nvSpPr>
        <p:spPr>
          <a:xfrm>
            <a:off x="690465" y="354563"/>
            <a:ext cx="10842172" cy="4044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250"/>
              </a:spcBef>
              <a:spcAft>
                <a:spcPts val="250"/>
              </a:spcAft>
            </a:pPr>
            <a:r>
              <a:rPr lang="nl-BE" sz="1800" cap="small" dirty="0">
                <a:solidFill>
                  <a:srgbClr val="CA1F14"/>
                </a:solidFill>
                <a:effectLst/>
                <a:ea typeface="Arial" panose="020B0604020202020204" pitchFamily="34" charset="0"/>
              </a:rPr>
              <a:t>Korte schriftlezing en vers</a:t>
            </a:r>
            <a:endParaRPr lang="nl-BE" sz="1800" dirty="0">
              <a:effectLst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250"/>
              </a:spcBef>
              <a:spcAft>
                <a:spcPts val="250"/>
              </a:spcAft>
            </a:pPr>
            <a:r>
              <a:rPr lang="nl-BE" sz="1800" dirty="0">
                <a:solidFill>
                  <a:srgbClr val="CA1F14"/>
                </a:solidFill>
                <a:effectLst/>
                <a:ea typeface="Arial" panose="020B0604020202020204" pitchFamily="34" charset="0"/>
              </a:rPr>
              <a:t>Kol. 3, 14-15</a:t>
            </a:r>
          </a:p>
          <a:p>
            <a:pPr>
              <a:lnSpc>
                <a:spcPct val="115000"/>
              </a:lnSpc>
              <a:spcBef>
                <a:spcPts val="250"/>
              </a:spcBef>
              <a:spcAft>
                <a:spcPts val="250"/>
              </a:spcAft>
            </a:pPr>
            <a:endParaRPr lang="nl-BE" sz="1800" dirty="0">
              <a:effectLst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Voeg bij alles de liefde als de band der volmaaktheid.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En laat de vrede van Christus heersen in uw hart;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daartoe zijt gij immers geroepen als leden van één lichaam.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En weest dankbaar.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BE" sz="1800" dirty="0">
                <a:effectLst/>
                <a:ea typeface="Arial" panose="020B0604020202020204" pitchFamily="34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nl-BE" sz="1800" dirty="0">
              <a:effectLst/>
              <a:ea typeface="Arial" panose="020B0604020202020204" pitchFamily="34" charset="0"/>
            </a:endParaRPr>
          </a:p>
          <a:p>
            <a:endParaRPr lang="nl-BE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8656C17-DDCB-F136-1D28-5A0A9E32A2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8267"/>
          <a:stretch>
            <a:fillRect/>
          </a:stretch>
        </p:blipFill>
        <p:spPr>
          <a:xfrm>
            <a:off x="257908" y="3777884"/>
            <a:ext cx="6770689" cy="24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325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70167610-FEE1-5C6A-3BB0-CB69408127AC}"/>
              </a:ext>
            </a:extLst>
          </p:cNvPr>
          <p:cNvSpPr txBox="1"/>
          <p:nvPr/>
        </p:nvSpPr>
        <p:spPr>
          <a:xfrm>
            <a:off x="569168" y="266339"/>
            <a:ext cx="8761445" cy="5274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250"/>
              </a:spcBef>
              <a:spcAft>
                <a:spcPts val="250"/>
              </a:spcAft>
            </a:pPr>
            <a:r>
              <a:rPr lang="nl-BE" sz="1800" cap="small" dirty="0">
                <a:solidFill>
                  <a:srgbClr val="CA1F14"/>
                </a:solidFill>
                <a:effectLst/>
                <a:ea typeface="Arial" panose="020B0604020202020204" pitchFamily="34" charset="0"/>
              </a:rPr>
              <a:t>gebed</a:t>
            </a:r>
            <a:endParaRPr lang="nl-BE" sz="2400" b="0" i="0" dirty="0">
              <a:solidFill>
                <a:srgbClr val="000000"/>
              </a:solidFill>
              <a:effectLst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nl-BE" sz="24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nl-BE" sz="2400" b="0" i="0" dirty="0">
                <a:solidFill>
                  <a:srgbClr val="000000"/>
                </a:solidFill>
                <a:effectLst/>
              </a:rPr>
              <a:t>Maagd en moeder Maria,</a:t>
            </a:r>
            <a:br>
              <a:rPr lang="nl-BE" sz="2400" dirty="0"/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Jij die door de Geest bewogen,</a:t>
            </a:r>
            <a:br>
              <a:rPr lang="nl-BE" sz="2400" dirty="0"/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het Woord van het leven ontving</a:t>
            </a:r>
            <a:br>
              <a:rPr lang="nl-BE" sz="2400" dirty="0"/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in de diepte van je eenvoudig geloof,</a:t>
            </a:r>
            <a:br>
              <a:rPr lang="nl-BE" sz="2400" dirty="0"/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liefdevol gehecht aan de Eeuwige, </a:t>
            </a:r>
            <a:br>
              <a:rPr lang="nl-BE" sz="2400" dirty="0"/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help ons om ook ‘ja’ te zeggen</a:t>
            </a:r>
            <a:br>
              <a:rPr lang="nl-BE" sz="2400" dirty="0"/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in de meer dan ooit dringende nood om</a:t>
            </a:r>
            <a:br>
              <a:rPr lang="nl-BE" sz="2400" dirty="0"/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de blijde boodschap van Jezus te verkondigen.</a:t>
            </a:r>
          </a:p>
        </p:txBody>
      </p:sp>
    </p:spTree>
    <p:extLst>
      <p:ext uri="{BB962C8B-B14F-4D97-AF65-F5344CB8AC3E}">
        <p14:creationId xmlns:p14="http://schemas.microsoft.com/office/powerpoint/2010/main" val="2612282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36D12-7AA4-43E6-A0E3-93CF9745D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CE4BCC4-9946-A2D3-3458-B291F6EFF465}"/>
              </a:ext>
            </a:extLst>
          </p:cNvPr>
          <p:cNvSpPr txBox="1"/>
          <p:nvPr/>
        </p:nvSpPr>
        <p:spPr>
          <a:xfrm>
            <a:off x="569168" y="266339"/>
            <a:ext cx="8761445" cy="623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nl-BE" sz="2400" b="0" i="0" dirty="0">
                <a:solidFill>
                  <a:srgbClr val="000000"/>
                </a:solidFill>
                <a:effectLst/>
              </a:rPr>
              <a:t>Ster van de nieuwe evangelisatie,</a:t>
            </a:r>
            <a:br>
              <a:rPr lang="nl-BE" sz="2400" b="0" i="0" dirty="0">
                <a:solidFill>
                  <a:srgbClr val="000000"/>
                </a:solidFill>
                <a:effectLst/>
              </a:rPr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help ons om stralend te getuigen van samenhorigheid,</a:t>
            </a:r>
          </a:p>
          <a:p>
            <a:pPr algn="l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nl-BE" sz="2400" b="0" i="0" dirty="0">
                <a:solidFill>
                  <a:srgbClr val="000000"/>
                </a:solidFill>
                <a:effectLst/>
              </a:rPr>
              <a:t>dienstbaarheid, vurig en edelmoedig geloof,</a:t>
            </a:r>
            <a:br>
              <a:rPr lang="nl-BE" sz="2400" b="0" i="0" dirty="0">
                <a:solidFill>
                  <a:srgbClr val="000000"/>
                </a:solidFill>
                <a:effectLst/>
              </a:rPr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gerechtigheid en liefde voor de armen,</a:t>
            </a:r>
            <a:br>
              <a:rPr lang="nl-BE" sz="2400" b="0" i="0" dirty="0">
                <a:solidFill>
                  <a:srgbClr val="000000"/>
                </a:solidFill>
                <a:effectLst/>
              </a:rPr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zodat de vreugde van het evangelie</a:t>
            </a:r>
            <a:br>
              <a:rPr lang="nl-BE" sz="2400" b="0" i="0" dirty="0">
                <a:solidFill>
                  <a:srgbClr val="000000"/>
                </a:solidFill>
                <a:effectLst/>
              </a:rPr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de uiteinden der aarde bereiken kan</a:t>
            </a:r>
            <a:br>
              <a:rPr lang="nl-BE" sz="2400" b="0" i="0" dirty="0">
                <a:solidFill>
                  <a:srgbClr val="000000"/>
                </a:solidFill>
                <a:effectLst/>
              </a:rPr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en geen enkel randgebied van dit licht verstoken blijft.</a:t>
            </a:r>
          </a:p>
          <a:p>
            <a:pPr algn="l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nl-BE" sz="2400" b="0" i="0" dirty="0">
                <a:solidFill>
                  <a:srgbClr val="000000"/>
                </a:solidFill>
                <a:effectLst/>
              </a:rPr>
              <a:t>Moeder van het levend Evangelie,</a:t>
            </a:r>
            <a:br>
              <a:rPr lang="nl-BE" sz="2400" b="0" i="0" dirty="0">
                <a:solidFill>
                  <a:srgbClr val="000000"/>
                </a:solidFill>
                <a:effectLst/>
              </a:rPr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bron van vreugde voor de geringen,</a:t>
            </a:r>
            <a:br>
              <a:rPr lang="nl-BE" sz="2400" b="0" i="0" dirty="0">
                <a:solidFill>
                  <a:srgbClr val="000000"/>
                </a:solidFill>
                <a:effectLst/>
              </a:rPr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bid voor ons.</a:t>
            </a:r>
            <a:br>
              <a:rPr lang="nl-BE" sz="2400" b="0" i="0" dirty="0">
                <a:solidFill>
                  <a:srgbClr val="000000"/>
                </a:solidFill>
                <a:effectLst/>
              </a:rPr>
            </a:br>
            <a:r>
              <a:rPr lang="nl-BE" sz="2400" b="0" i="0" dirty="0">
                <a:solidFill>
                  <a:srgbClr val="000000"/>
                </a:solidFill>
                <a:effectLst/>
              </a:rPr>
              <a:t>Amen. </a:t>
            </a:r>
          </a:p>
        </p:txBody>
      </p:sp>
    </p:spTree>
    <p:extLst>
      <p:ext uri="{BB962C8B-B14F-4D97-AF65-F5344CB8AC3E}">
        <p14:creationId xmlns:p14="http://schemas.microsoft.com/office/powerpoint/2010/main" val="68769339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662</Words>
  <Application>Microsoft Macintosh PowerPoint</Application>
  <PresentationFormat>Breedbeeld</PresentationFormat>
  <Paragraphs>64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Kantoorthema</vt:lpstr>
      <vt:lpstr>Middaggebed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 Christiaens</dc:creator>
  <cp:lastModifiedBy>Jan Christiaens</cp:lastModifiedBy>
  <cp:revision>8</cp:revision>
  <dcterms:created xsi:type="dcterms:W3CDTF">2026-09-30T09:27:57Z</dcterms:created>
  <dcterms:modified xsi:type="dcterms:W3CDTF">2026-10-06T18:34:41Z</dcterms:modified>
</cp:coreProperties>
</file>